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8" r:id="rId3"/>
    <p:sldId id="260" r:id="rId4"/>
    <p:sldId id="262" r:id="rId5"/>
    <p:sldId id="294" r:id="rId6"/>
    <p:sldId id="295" r:id="rId7"/>
    <p:sldId id="296" r:id="rId8"/>
    <p:sldId id="297" r:id="rId9"/>
    <p:sldId id="292" r:id="rId10"/>
    <p:sldId id="268" r:id="rId11"/>
    <p:sldId id="269" r:id="rId12"/>
    <p:sldId id="263" r:id="rId13"/>
    <p:sldId id="271" r:id="rId14"/>
    <p:sldId id="270" r:id="rId15"/>
    <p:sldId id="272" r:id="rId16"/>
    <p:sldId id="273" r:id="rId17"/>
    <p:sldId id="277" r:id="rId18"/>
    <p:sldId id="278" r:id="rId19"/>
    <p:sldId id="274" r:id="rId20"/>
    <p:sldId id="275" r:id="rId21"/>
    <p:sldId id="276" r:id="rId22"/>
    <p:sldId id="279" r:id="rId23"/>
    <p:sldId id="282" r:id="rId24"/>
    <p:sldId id="280" r:id="rId25"/>
    <p:sldId id="281" r:id="rId26"/>
    <p:sldId id="288" r:id="rId27"/>
    <p:sldId id="267" r:id="rId28"/>
    <p:sldId id="283" r:id="rId29"/>
    <p:sldId id="287" r:id="rId30"/>
    <p:sldId id="286" r:id="rId31"/>
    <p:sldId id="285" r:id="rId32"/>
    <p:sldId id="284" r:id="rId33"/>
    <p:sldId id="290" r:id="rId34"/>
    <p:sldId id="291" r:id="rId35"/>
    <p:sldId id="298" r:id="rId36"/>
    <p:sldId id="293" r:id="rId37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68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semarie kaspersen" userId="11f16612b03054be" providerId="LiveId" clId="{CA35635E-CE9D-407B-8767-30D0E0DFC7D5}"/>
    <pc:docChg chg="undo custSel addSld delSld modSld sldOrd">
      <pc:chgData name="rosemarie kaspersen" userId="11f16612b03054be" providerId="LiveId" clId="{CA35635E-CE9D-407B-8767-30D0E0DFC7D5}" dt="2020-11-18T13:17:34.672" v="1114" actId="1076"/>
      <pc:docMkLst>
        <pc:docMk/>
      </pc:docMkLst>
      <pc:sldChg chg="modSp mod">
        <pc:chgData name="rosemarie kaspersen" userId="11f16612b03054be" providerId="LiveId" clId="{CA35635E-CE9D-407B-8767-30D0E0DFC7D5}" dt="2020-11-18T00:23:08.893" v="15" actId="20577"/>
        <pc:sldMkLst>
          <pc:docMk/>
          <pc:sldMk cId="411315853" sldId="256"/>
        </pc:sldMkLst>
        <pc:spChg chg="mod">
          <ac:chgData name="rosemarie kaspersen" userId="11f16612b03054be" providerId="LiveId" clId="{CA35635E-CE9D-407B-8767-30D0E0DFC7D5}" dt="2020-11-18T00:23:08.893" v="15" actId="20577"/>
          <ac:spMkLst>
            <pc:docMk/>
            <pc:sldMk cId="411315853" sldId="256"/>
            <ac:spMk id="7" creationId="{CAAD2F08-BFDD-4501-9083-BDF2E10F7FFE}"/>
          </ac:spMkLst>
        </pc:spChg>
      </pc:sldChg>
      <pc:sldChg chg="del">
        <pc:chgData name="rosemarie kaspersen" userId="11f16612b03054be" providerId="LiveId" clId="{CA35635E-CE9D-407B-8767-30D0E0DFC7D5}" dt="2020-11-18T02:13:48.896" v="1015" actId="47"/>
        <pc:sldMkLst>
          <pc:docMk/>
          <pc:sldMk cId="2938027785" sldId="257"/>
        </pc:sldMkLst>
      </pc:sldChg>
      <pc:sldChg chg="addSp delSp modSp mod">
        <pc:chgData name="rosemarie kaspersen" userId="11f16612b03054be" providerId="LiveId" clId="{CA35635E-CE9D-407B-8767-30D0E0DFC7D5}" dt="2020-11-18T13:17:34.672" v="1114" actId="1076"/>
        <pc:sldMkLst>
          <pc:docMk/>
          <pc:sldMk cId="1474107992" sldId="258"/>
        </pc:sldMkLst>
        <pc:spChg chg="mod">
          <ac:chgData name="rosemarie kaspersen" userId="11f16612b03054be" providerId="LiveId" clId="{CA35635E-CE9D-407B-8767-30D0E0DFC7D5}" dt="2020-11-18T01:45:17.230" v="869" actId="20577"/>
          <ac:spMkLst>
            <pc:docMk/>
            <pc:sldMk cId="1474107992" sldId="258"/>
            <ac:spMk id="2" creationId="{9206F787-4602-418E-A8D1-3620395BDEB6}"/>
          </ac:spMkLst>
        </pc:spChg>
        <pc:picChg chg="add mod modCrop">
          <ac:chgData name="rosemarie kaspersen" userId="11f16612b03054be" providerId="LiveId" clId="{CA35635E-CE9D-407B-8767-30D0E0DFC7D5}" dt="2020-11-18T13:17:34.672" v="1114" actId="1076"/>
          <ac:picMkLst>
            <pc:docMk/>
            <pc:sldMk cId="1474107992" sldId="258"/>
            <ac:picMk id="5" creationId="{2E6427F4-3AA2-44D3-AA91-CC67E98E9B10}"/>
          </ac:picMkLst>
        </pc:picChg>
        <pc:picChg chg="del">
          <ac:chgData name="rosemarie kaspersen" userId="11f16612b03054be" providerId="LiveId" clId="{CA35635E-CE9D-407B-8767-30D0E0DFC7D5}" dt="2020-11-18T13:17:32.082" v="1113" actId="478"/>
          <ac:picMkLst>
            <pc:docMk/>
            <pc:sldMk cId="1474107992" sldId="258"/>
            <ac:picMk id="8" creationId="{AF5CAE83-2414-4E9E-8403-6D4B5BCC0C37}"/>
          </ac:picMkLst>
        </pc:picChg>
      </pc:sldChg>
      <pc:sldChg chg="del">
        <pc:chgData name="rosemarie kaspersen" userId="11f16612b03054be" providerId="LiveId" clId="{CA35635E-CE9D-407B-8767-30D0E0DFC7D5}" dt="2020-11-18T00:23:22.451" v="16" actId="47"/>
        <pc:sldMkLst>
          <pc:docMk/>
          <pc:sldMk cId="3895594525" sldId="259"/>
        </pc:sldMkLst>
      </pc:sldChg>
      <pc:sldChg chg="del">
        <pc:chgData name="rosemarie kaspersen" userId="11f16612b03054be" providerId="LiveId" clId="{CA35635E-CE9D-407B-8767-30D0E0DFC7D5}" dt="2020-11-18T00:23:50.275" v="17" actId="47"/>
        <pc:sldMkLst>
          <pc:docMk/>
          <pc:sldMk cId="2901638207" sldId="261"/>
        </pc:sldMkLst>
      </pc:sldChg>
      <pc:sldChg chg="ord">
        <pc:chgData name="rosemarie kaspersen" userId="11f16612b03054be" providerId="LiveId" clId="{CA35635E-CE9D-407B-8767-30D0E0DFC7D5}" dt="2020-11-18T00:58:49.299" v="299"/>
        <pc:sldMkLst>
          <pc:docMk/>
          <pc:sldMk cId="1146156380" sldId="263"/>
        </pc:sldMkLst>
      </pc:sldChg>
      <pc:sldChg chg="del">
        <pc:chgData name="rosemarie kaspersen" userId="11f16612b03054be" providerId="LiveId" clId="{CA35635E-CE9D-407B-8767-30D0E0DFC7D5}" dt="2020-11-18T00:23:55.076" v="18" actId="47"/>
        <pc:sldMkLst>
          <pc:docMk/>
          <pc:sldMk cId="2770602002" sldId="264"/>
        </pc:sldMkLst>
      </pc:sldChg>
      <pc:sldChg chg="del">
        <pc:chgData name="rosemarie kaspersen" userId="11f16612b03054be" providerId="LiveId" clId="{CA35635E-CE9D-407B-8767-30D0E0DFC7D5}" dt="2020-11-18T00:23:56.790" v="19" actId="47"/>
        <pc:sldMkLst>
          <pc:docMk/>
          <pc:sldMk cId="656071850" sldId="265"/>
        </pc:sldMkLst>
      </pc:sldChg>
      <pc:sldChg chg="addSp delSp modSp mod">
        <pc:chgData name="rosemarie kaspersen" userId="11f16612b03054be" providerId="LiveId" clId="{CA35635E-CE9D-407B-8767-30D0E0DFC7D5}" dt="2020-11-18T01:55:46.914" v="878" actId="931"/>
        <pc:sldMkLst>
          <pc:docMk/>
          <pc:sldMk cId="1277389724" sldId="267"/>
        </pc:sldMkLst>
        <pc:picChg chg="del">
          <ac:chgData name="rosemarie kaspersen" userId="11f16612b03054be" providerId="LiveId" clId="{CA35635E-CE9D-407B-8767-30D0E0DFC7D5}" dt="2020-11-18T01:35:09.130" v="780" actId="478"/>
          <ac:picMkLst>
            <pc:docMk/>
            <pc:sldMk cId="1277389724" sldId="267"/>
            <ac:picMk id="3" creationId="{AFF50336-EC10-438D-82A2-2E821213C7DE}"/>
          </ac:picMkLst>
        </pc:picChg>
        <pc:picChg chg="add mod">
          <ac:chgData name="rosemarie kaspersen" userId="11f16612b03054be" providerId="LiveId" clId="{CA35635E-CE9D-407B-8767-30D0E0DFC7D5}" dt="2020-11-18T01:55:46.914" v="878" actId="931"/>
          <ac:picMkLst>
            <pc:docMk/>
            <pc:sldMk cId="1277389724" sldId="267"/>
            <ac:picMk id="4" creationId="{7F2AA5E2-4201-4F8A-9D60-7CC7EFB62517}"/>
          </ac:picMkLst>
        </pc:picChg>
      </pc:sldChg>
      <pc:sldChg chg="modSp mod">
        <pc:chgData name="rosemarie kaspersen" userId="11f16612b03054be" providerId="LiveId" clId="{CA35635E-CE9D-407B-8767-30D0E0DFC7D5}" dt="2020-11-18T01:44:56.995" v="856" actId="20577"/>
        <pc:sldMkLst>
          <pc:docMk/>
          <pc:sldMk cId="1699828675" sldId="268"/>
        </pc:sldMkLst>
        <pc:spChg chg="mod">
          <ac:chgData name="rosemarie kaspersen" userId="11f16612b03054be" providerId="LiveId" clId="{CA35635E-CE9D-407B-8767-30D0E0DFC7D5}" dt="2020-11-18T01:44:56.995" v="856" actId="20577"/>
          <ac:spMkLst>
            <pc:docMk/>
            <pc:sldMk cId="1699828675" sldId="268"/>
            <ac:spMk id="3" creationId="{ED9CCF0F-9A74-4605-BABE-54E43D539C7F}"/>
          </ac:spMkLst>
        </pc:spChg>
      </pc:sldChg>
      <pc:sldChg chg="addSp delSp modSp new mod">
        <pc:chgData name="rosemarie kaspersen" userId="11f16612b03054be" providerId="LiveId" clId="{CA35635E-CE9D-407B-8767-30D0E0DFC7D5}" dt="2020-11-18T00:40:04.594" v="104" actId="1076"/>
        <pc:sldMkLst>
          <pc:docMk/>
          <pc:sldMk cId="2095631556" sldId="269"/>
        </pc:sldMkLst>
        <pc:spChg chg="del">
          <ac:chgData name="rosemarie kaspersen" userId="11f16612b03054be" providerId="LiveId" clId="{CA35635E-CE9D-407B-8767-30D0E0DFC7D5}" dt="2020-11-18T00:29:15.995" v="24" actId="478"/>
          <ac:spMkLst>
            <pc:docMk/>
            <pc:sldMk cId="2095631556" sldId="269"/>
            <ac:spMk id="2" creationId="{8B595E75-4BCF-499D-925F-B976FFC7B1C5}"/>
          </ac:spMkLst>
        </pc:spChg>
        <pc:spChg chg="del">
          <ac:chgData name="rosemarie kaspersen" userId="11f16612b03054be" providerId="LiveId" clId="{CA35635E-CE9D-407B-8767-30D0E0DFC7D5}" dt="2020-11-18T00:29:13.080" v="23" actId="478"/>
          <ac:spMkLst>
            <pc:docMk/>
            <pc:sldMk cId="2095631556" sldId="269"/>
            <ac:spMk id="3" creationId="{3AA394F4-1CD2-4E5E-B45B-9A2E436A5E1A}"/>
          </ac:spMkLst>
        </pc:spChg>
        <pc:spChg chg="add del">
          <ac:chgData name="rosemarie kaspersen" userId="11f16612b03054be" providerId="LiveId" clId="{CA35635E-CE9D-407B-8767-30D0E0DFC7D5}" dt="2020-11-18T00:29:10.206" v="22" actId="478"/>
          <ac:spMkLst>
            <pc:docMk/>
            <pc:sldMk cId="2095631556" sldId="269"/>
            <ac:spMk id="4" creationId="{76BE910A-861E-4360-A7AF-BA6E46DA2D07}"/>
          </ac:spMkLst>
        </pc:spChg>
        <pc:spChg chg="add mod">
          <ac:chgData name="rosemarie kaspersen" userId="11f16612b03054be" providerId="LiveId" clId="{CA35635E-CE9D-407B-8767-30D0E0DFC7D5}" dt="2020-11-18T00:29:43.408" v="29" actId="1582"/>
          <ac:spMkLst>
            <pc:docMk/>
            <pc:sldMk cId="2095631556" sldId="269"/>
            <ac:spMk id="5" creationId="{A7ED976E-F1C4-462D-A949-6331D19FA38F}"/>
          </ac:spMkLst>
        </pc:spChg>
        <pc:cxnChg chg="add mod">
          <ac:chgData name="rosemarie kaspersen" userId="11f16612b03054be" providerId="LiveId" clId="{CA35635E-CE9D-407B-8767-30D0E0DFC7D5}" dt="2020-11-18T00:37:13.564" v="100" actId="692"/>
          <ac:cxnSpMkLst>
            <pc:docMk/>
            <pc:sldMk cId="2095631556" sldId="269"/>
            <ac:cxnSpMk id="7" creationId="{9CD7A55B-CE97-4F94-92ED-BA225883D934}"/>
          </ac:cxnSpMkLst>
        </pc:cxnChg>
        <pc:cxnChg chg="add mod">
          <ac:chgData name="rosemarie kaspersen" userId="11f16612b03054be" providerId="LiveId" clId="{CA35635E-CE9D-407B-8767-30D0E0DFC7D5}" dt="2020-11-18T00:40:04.594" v="104" actId="1076"/>
          <ac:cxnSpMkLst>
            <pc:docMk/>
            <pc:sldMk cId="2095631556" sldId="269"/>
            <ac:cxnSpMk id="8" creationId="{1ED6CC0E-2DC1-44E4-9094-0A5DA7991B77}"/>
          </ac:cxnSpMkLst>
        </pc:cxnChg>
      </pc:sldChg>
      <pc:sldChg chg="addSp delSp modSp new mod ord">
        <pc:chgData name="rosemarie kaspersen" userId="11f16612b03054be" providerId="LiveId" clId="{CA35635E-CE9D-407B-8767-30D0E0DFC7D5}" dt="2020-11-18T01:00:45.821" v="380"/>
        <pc:sldMkLst>
          <pc:docMk/>
          <pc:sldMk cId="2591898886" sldId="270"/>
        </pc:sldMkLst>
        <pc:spChg chg="add del mod">
          <ac:chgData name="rosemarie kaspersen" userId="11f16612b03054be" providerId="LiveId" clId="{CA35635E-CE9D-407B-8767-30D0E0DFC7D5}" dt="2020-11-18T00:35:24.124" v="37" actId="478"/>
          <ac:spMkLst>
            <pc:docMk/>
            <pc:sldMk cId="2591898886" sldId="270"/>
            <ac:spMk id="2" creationId="{2BDF34BC-B016-4FB8-B065-135035ACFDD4}"/>
          </ac:spMkLst>
        </pc:spChg>
        <pc:spChg chg="add mod">
          <ac:chgData name="rosemarie kaspersen" userId="11f16612b03054be" providerId="LiveId" clId="{CA35635E-CE9D-407B-8767-30D0E0DFC7D5}" dt="2020-11-18T00:58:35.401" v="297" actId="1582"/>
          <ac:spMkLst>
            <pc:docMk/>
            <pc:sldMk cId="2591898886" sldId="270"/>
            <ac:spMk id="5" creationId="{CD733199-F20A-48F8-A839-BDDC4B3C16DF}"/>
          </ac:spMkLst>
        </pc:spChg>
        <pc:picChg chg="add mod">
          <ac:chgData name="rosemarie kaspersen" userId="11f16612b03054be" providerId="LiveId" clId="{CA35635E-CE9D-407B-8767-30D0E0DFC7D5}" dt="2020-11-18T00:58:01.807" v="293" actId="931"/>
          <ac:picMkLst>
            <pc:docMk/>
            <pc:sldMk cId="2591898886" sldId="270"/>
            <ac:picMk id="4" creationId="{1DF1CEF6-ED4F-45C4-9E10-0E11BE1DBF88}"/>
          </ac:picMkLst>
        </pc:picChg>
      </pc:sldChg>
      <pc:sldChg chg="addSp delSp modSp new mod ord">
        <pc:chgData name="rosemarie kaspersen" userId="11f16612b03054be" providerId="LiveId" clId="{CA35635E-CE9D-407B-8767-30D0E0DFC7D5}" dt="2020-11-18T01:00:40.663" v="378" actId="27636"/>
        <pc:sldMkLst>
          <pc:docMk/>
          <pc:sldMk cId="4165151607" sldId="271"/>
        </pc:sldMkLst>
        <pc:spChg chg="mod">
          <ac:chgData name="rosemarie kaspersen" userId="11f16612b03054be" providerId="LiveId" clId="{CA35635E-CE9D-407B-8767-30D0E0DFC7D5}" dt="2020-11-18T00:41:04.641" v="117" actId="1076"/>
          <ac:spMkLst>
            <pc:docMk/>
            <pc:sldMk cId="4165151607" sldId="271"/>
            <ac:spMk id="2" creationId="{317C6C13-E364-48A2-B4AB-4BEE5883646C}"/>
          </ac:spMkLst>
        </pc:spChg>
        <pc:spChg chg="mod">
          <ac:chgData name="rosemarie kaspersen" userId="11f16612b03054be" providerId="LiveId" clId="{CA35635E-CE9D-407B-8767-30D0E0DFC7D5}" dt="2020-11-18T01:00:40.663" v="378" actId="27636"/>
          <ac:spMkLst>
            <pc:docMk/>
            <pc:sldMk cId="4165151607" sldId="271"/>
            <ac:spMk id="3" creationId="{9813FBCA-DFC0-4BC5-9796-2A65F56A307B}"/>
          </ac:spMkLst>
        </pc:spChg>
        <pc:spChg chg="add del">
          <ac:chgData name="rosemarie kaspersen" userId="11f16612b03054be" providerId="LiveId" clId="{CA35635E-CE9D-407B-8767-30D0E0DFC7D5}" dt="2020-11-18T00:41:01.770" v="115" actId="11529"/>
          <ac:spMkLst>
            <pc:docMk/>
            <pc:sldMk cId="4165151607" sldId="271"/>
            <ac:spMk id="4" creationId="{6CD27D6E-A9BF-4B82-A421-C02999EA1598}"/>
          </ac:spMkLst>
        </pc:spChg>
        <pc:spChg chg="add mod">
          <ac:chgData name="rosemarie kaspersen" userId="11f16612b03054be" providerId="LiveId" clId="{CA35635E-CE9D-407B-8767-30D0E0DFC7D5}" dt="2020-11-18T01:00:29.509" v="374" actId="1076"/>
          <ac:spMkLst>
            <pc:docMk/>
            <pc:sldMk cId="4165151607" sldId="271"/>
            <ac:spMk id="5" creationId="{E85EA5EA-4612-4F47-98FD-0E8C6BBB6FE3}"/>
          </ac:spMkLst>
        </pc:spChg>
        <pc:spChg chg="add mod">
          <ac:chgData name="rosemarie kaspersen" userId="11f16612b03054be" providerId="LiveId" clId="{CA35635E-CE9D-407B-8767-30D0E0DFC7D5}" dt="2020-11-18T01:00:32.312" v="375" actId="1076"/>
          <ac:spMkLst>
            <pc:docMk/>
            <pc:sldMk cId="4165151607" sldId="271"/>
            <ac:spMk id="6" creationId="{D043F52E-4646-41E6-AE83-C14EF875256B}"/>
          </ac:spMkLst>
        </pc:spChg>
      </pc:sldChg>
      <pc:sldChg chg="addSp delSp modSp add mod">
        <pc:chgData name="rosemarie kaspersen" userId="11f16612b03054be" providerId="LiveId" clId="{CA35635E-CE9D-407B-8767-30D0E0DFC7D5}" dt="2020-11-18T01:12:56.050" v="574" actId="1076"/>
        <pc:sldMkLst>
          <pc:docMk/>
          <pc:sldMk cId="3476658103" sldId="272"/>
        </pc:sldMkLst>
        <pc:spChg chg="del mod">
          <ac:chgData name="rosemarie kaspersen" userId="11f16612b03054be" providerId="LiveId" clId="{CA35635E-CE9D-407B-8767-30D0E0DFC7D5}" dt="2020-11-18T01:06:32.979" v="516" actId="478"/>
          <ac:spMkLst>
            <pc:docMk/>
            <pc:sldMk cId="3476658103" sldId="272"/>
            <ac:spMk id="2" creationId="{317C6C13-E364-48A2-B4AB-4BEE5883646C}"/>
          </ac:spMkLst>
        </pc:spChg>
        <pc:spChg chg="mod ord">
          <ac:chgData name="rosemarie kaspersen" userId="11f16612b03054be" providerId="LiveId" clId="{CA35635E-CE9D-407B-8767-30D0E0DFC7D5}" dt="2020-11-18T01:06:53.152" v="520" actId="1076"/>
          <ac:spMkLst>
            <pc:docMk/>
            <pc:sldMk cId="3476658103" sldId="272"/>
            <ac:spMk id="3" creationId="{9813FBCA-DFC0-4BC5-9796-2A65F56A307B}"/>
          </ac:spMkLst>
        </pc:spChg>
        <pc:spChg chg="add del">
          <ac:chgData name="rosemarie kaspersen" userId="11f16612b03054be" providerId="LiveId" clId="{CA35635E-CE9D-407B-8767-30D0E0DFC7D5}" dt="2020-11-18T00:59:57.831" v="369" actId="478"/>
          <ac:spMkLst>
            <pc:docMk/>
            <pc:sldMk cId="3476658103" sldId="272"/>
            <ac:spMk id="4" creationId="{AA8FA8C4-1235-424E-9505-DCBC14A7092A}"/>
          </ac:spMkLst>
        </pc:spChg>
        <pc:spChg chg="del">
          <ac:chgData name="rosemarie kaspersen" userId="11f16612b03054be" providerId="LiveId" clId="{CA35635E-CE9D-407B-8767-30D0E0DFC7D5}" dt="2020-11-18T01:00:57.017" v="381" actId="478"/>
          <ac:spMkLst>
            <pc:docMk/>
            <pc:sldMk cId="3476658103" sldId="272"/>
            <ac:spMk id="5" creationId="{E85EA5EA-4612-4F47-98FD-0E8C6BBB6FE3}"/>
          </ac:spMkLst>
        </pc:spChg>
        <pc:spChg chg="mod ord">
          <ac:chgData name="rosemarie kaspersen" userId="11f16612b03054be" providerId="LiveId" clId="{CA35635E-CE9D-407B-8767-30D0E0DFC7D5}" dt="2020-11-18T01:06:56.515" v="521" actId="1076"/>
          <ac:spMkLst>
            <pc:docMk/>
            <pc:sldMk cId="3476658103" sldId="272"/>
            <ac:spMk id="6" creationId="{D043F52E-4646-41E6-AE83-C14EF875256B}"/>
          </ac:spMkLst>
        </pc:spChg>
        <pc:spChg chg="add del mod">
          <ac:chgData name="rosemarie kaspersen" userId="11f16612b03054be" providerId="LiveId" clId="{CA35635E-CE9D-407B-8767-30D0E0DFC7D5}" dt="2020-11-18T01:02:48.831" v="398" actId="478"/>
          <ac:spMkLst>
            <pc:docMk/>
            <pc:sldMk cId="3476658103" sldId="272"/>
            <ac:spMk id="7" creationId="{08FC454C-4D37-4461-BD3F-45029AA31A41}"/>
          </ac:spMkLst>
        </pc:spChg>
        <pc:spChg chg="add mod ord">
          <ac:chgData name="rosemarie kaspersen" userId="11f16612b03054be" providerId="LiveId" clId="{CA35635E-CE9D-407B-8767-30D0E0DFC7D5}" dt="2020-11-18T01:06:45.887" v="518" actId="1076"/>
          <ac:spMkLst>
            <pc:docMk/>
            <pc:sldMk cId="3476658103" sldId="272"/>
            <ac:spMk id="9" creationId="{D0C3051F-68B0-42AA-953C-8604EA6C16D3}"/>
          </ac:spMkLst>
        </pc:spChg>
        <pc:spChg chg="add mod">
          <ac:chgData name="rosemarie kaspersen" userId="11f16612b03054be" providerId="LiveId" clId="{CA35635E-CE9D-407B-8767-30D0E0DFC7D5}" dt="2020-11-18T01:06:45.887" v="518" actId="1076"/>
          <ac:spMkLst>
            <pc:docMk/>
            <pc:sldMk cId="3476658103" sldId="272"/>
            <ac:spMk id="15" creationId="{C4020700-DACA-46B7-B756-FE2F86061898}"/>
          </ac:spMkLst>
        </pc:spChg>
        <pc:spChg chg="add mod">
          <ac:chgData name="rosemarie kaspersen" userId="11f16612b03054be" providerId="LiveId" clId="{CA35635E-CE9D-407B-8767-30D0E0DFC7D5}" dt="2020-11-18T01:06:45.887" v="518" actId="1076"/>
          <ac:spMkLst>
            <pc:docMk/>
            <pc:sldMk cId="3476658103" sldId="272"/>
            <ac:spMk id="17" creationId="{9D62FA7B-569D-4CF4-8EA5-F11FB5117953}"/>
          </ac:spMkLst>
        </pc:spChg>
        <pc:spChg chg="add del mod">
          <ac:chgData name="rosemarie kaspersen" userId="11f16612b03054be" providerId="LiveId" clId="{CA35635E-CE9D-407B-8767-30D0E0DFC7D5}" dt="2020-11-18T01:06:35.525" v="517" actId="478"/>
          <ac:spMkLst>
            <pc:docMk/>
            <pc:sldMk cId="3476658103" sldId="272"/>
            <ac:spMk id="19" creationId="{CD74AFFF-88C3-45BD-8116-5BAC4F4E3ACB}"/>
          </ac:spMkLst>
        </pc:spChg>
        <pc:spChg chg="add del mod">
          <ac:chgData name="rosemarie kaspersen" userId="11f16612b03054be" providerId="LiveId" clId="{CA35635E-CE9D-407B-8767-30D0E0DFC7D5}" dt="2020-11-18T01:12:02.611" v="565" actId="478"/>
          <ac:spMkLst>
            <pc:docMk/>
            <pc:sldMk cId="3476658103" sldId="272"/>
            <ac:spMk id="21" creationId="{D08094CC-6DF9-4B48-8DDC-160F8ECC9061}"/>
          </ac:spMkLst>
        </pc:spChg>
        <pc:spChg chg="add mod">
          <ac:chgData name="rosemarie kaspersen" userId="11f16612b03054be" providerId="LiveId" clId="{CA35635E-CE9D-407B-8767-30D0E0DFC7D5}" dt="2020-11-18T01:11:56.799" v="564" actId="1076"/>
          <ac:spMkLst>
            <pc:docMk/>
            <pc:sldMk cId="3476658103" sldId="272"/>
            <ac:spMk id="23" creationId="{42D1937D-40EA-4FE7-9535-957792CD84DD}"/>
          </ac:spMkLst>
        </pc:spChg>
        <pc:spChg chg="add mod">
          <ac:chgData name="rosemarie kaspersen" userId="11f16612b03054be" providerId="LiveId" clId="{CA35635E-CE9D-407B-8767-30D0E0DFC7D5}" dt="2020-11-18T01:12:15.117" v="567" actId="1076"/>
          <ac:spMkLst>
            <pc:docMk/>
            <pc:sldMk cId="3476658103" sldId="272"/>
            <ac:spMk id="25" creationId="{3F1EC7D3-A555-4874-B7A3-B8231D07ACCB}"/>
          </ac:spMkLst>
        </pc:spChg>
        <pc:spChg chg="add mod">
          <ac:chgData name="rosemarie kaspersen" userId="11f16612b03054be" providerId="LiveId" clId="{CA35635E-CE9D-407B-8767-30D0E0DFC7D5}" dt="2020-11-18T01:12:56.050" v="574" actId="1076"/>
          <ac:spMkLst>
            <pc:docMk/>
            <pc:sldMk cId="3476658103" sldId="272"/>
            <ac:spMk id="27" creationId="{CF900ADF-936F-4BE3-A325-16D2D6F3B4F0}"/>
          </ac:spMkLst>
        </pc:spChg>
        <pc:picChg chg="add del mod">
          <ac:chgData name="rosemarie kaspersen" userId="11f16612b03054be" providerId="LiveId" clId="{CA35635E-CE9D-407B-8767-30D0E0DFC7D5}" dt="2020-11-18T01:11:45.211" v="563" actId="478"/>
          <ac:picMkLst>
            <pc:docMk/>
            <pc:sldMk cId="3476658103" sldId="272"/>
            <ac:picMk id="20" creationId="{70D34048-77D0-44CE-BFB9-845A24E106F3}"/>
          </ac:picMkLst>
        </pc:picChg>
        <pc:cxnChg chg="add mod">
          <ac:chgData name="rosemarie kaspersen" userId="11f16612b03054be" providerId="LiveId" clId="{CA35635E-CE9D-407B-8767-30D0E0DFC7D5}" dt="2020-11-18T01:06:45.887" v="518" actId="1076"/>
          <ac:cxnSpMkLst>
            <pc:docMk/>
            <pc:sldMk cId="3476658103" sldId="272"/>
            <ac:cxnSpMk id="11" creationId="{6AAD3D8A-0B8A-41A9-918C-3B5DD76331C9}"/>
          </ac:cxnSpMkLst>
        </pc:cxnChg>
        <pc:cxnChg chg="add mod ord">
          <ac:chgData name="rosemarie kaspersen" userId="11f16612b03054be" providerId="LiveId" clId="{CA35635E-CE9D-407B-8767-30D0E0DFC7D5}" dt="2020-11-18T01:06:45.887" v="518" actId="1076"/>
          <ac:cxnSpMkLst>
            <pc:docMk/>
            <pc:sldMk cId="3476658103" sldId="272"/>
            <ac:cxnSpMk id="14" creationId="{ACB2A898-F283-476D-83F1-0297769483DA}"/>
          </ac:cxnSpMkLst>
        </pc:cxnChg>
        <pc:cxnChg chg="add mod">
          <ac:chgData name="rosemarie kaspersen" userId="11f16612b03054be" providerId="LiveId" clId="{CA35635E-CE9D-407B-8767-30D0E0DFC7D5}" dt="2020-11-18T01:11:56.799" v="564" actId="1076"/>
          <ac:cxnSpMkLst>
            <pc:docMk/>
            <pc:sldMk cId="3476658103" sldId="272"/>
            <ac:cxnSpMk id="22" creationId="{0E3C3AD1-0811-48DC-8D5F-9F864F8FA584}"/>
          </ac:cxnSpMkLst>
        </pc:cxnChg>
      </pc:sldChg>
      <pc:sldChg chg="addSp delSp modSp add mod ord">
        <pc:chgData name="rosemarie kaspersen" userId="11f16612b03054be" providerId="LiveId" clId="{CA35635E-CE9D-407B-8767-30D0E0DFC7D5}" dt="2020-11-18T01:11:14.616" v="561" actId="1036"/>
        <pc:sldMkLst>
          <pc:docMk/>
          <pc:sldMk cId="453106342" sldId="273"/>
        </pc:sldMkLst>
        <pc:spChg chg="mod">
          <ac:chgData name="rosemarie kaspersen" userId="11f16612b03054be" providerId="LiveId" clId="{CA35635E-CE9D-407B-8767-30D0E0DFC7D5}" dt="2020-11-18T01:07:37.894" v="528" actId="1076"/>
          <ac:spMkLst>
            <pc:docMk/>
            <pc:sldMk cId="453106342" sldId="273"/>
            <ac:spMk id="5" creationId="{CD733199-F20A-48F8-A839-BDDC4B3C16DF}"/>
          </ac:spMkLst>
        </pc:spChg>
        <pc:spChg chg="add mod">
          <ac:chgData name="rosemarie kaspersen" userId="11f16612b03054be" providerId="LiveId" clId="{CA35635E-CE9D-407B-8767-30D0E0DFC7D5}" dt="2020-11-18T01:07:51.604" v="530" actId="1076"/>
          <ac:spMkLst>
            <pc:docMk/>
            <pc:sldMk cId="453106342" sldId="273"/>
            <ac:spMk id="7" creationId="{BAA4C01C-7255-4AF1-B20E-89C6EC2B746A}"/>
          </ac:spMkLst>
        </pc:spChg>
        <pc:spChg chg="add mod">
          <ac:chgData name="rosemarie kaspersen" userId="11f16612b03054be" providerId="LiveId" clId="{CA35635E-CE9D-407B-8767-30D0E0DFC7D5}" dt="2020-11-18T01:11:14.616" v="561" actId="1036"/>
          <ac:spMkLst>
            <pc:docMk/>
            <pc:sldMk cId="453106342" sldId="273"/>
            <ac:spMk id="13" creationId="{D7BCED11-A8B5-43A8-BF34-AA2E17AE373B}"/>
          </ac:spMkLst>
        </pc:spChg>
        <pc:picChg chg="add mod ord">
          <ac:chgData name="rosemarie kaspersen" userId="11f16612b03054be" providerId="LiveId" clId="{CA35635E-CE9D-407B-8767-30D0E0DFC7D5}" dt="2020-11-18T01:10:41.775" v="556" actId="1076"/>
          <ac:picMkLst>
            <pc:docMk/>
            <pc:sldMk cId="453106342" sldId="273"/>
            <ac:picMk id="3" creationId="{C7057B8C-2847-4D59-95B9-4BBE67D18708}"/>
          </ac:picMkLst>
        </pc:picChg>
        <pc:picChg chg="del">
          <ac:chgData name="rosemarie kaspersen" userId="11f16612b03054be" providerId="LiveId" clId="{CA35635E-CE9D-407B-8767-30D0E0DFC7D5}" dt="2020-11-18T01:07:14.033" v="525" actId="478"/>
          <ac:picMkLst>
            <pc:docMk/>
            <pc:sldMk cId="453106342" sldId="273"/>
            <ac:picMk id="4" creationId="{1DF1CEF6-ED4F-45C4-9E10-0E11BE1DBF88}"/>
          </ac:picMkLst>
        </pc:picChg>
        <pc:cxnChg chg="add mod">
          <ac:chgData name="rosemarie kaspersen" userId="11f16612b03054be" providerId="LiveId" clId="{CA35635E-CE9D-407B-8767-30D0E0DFC7D5}" dt="2020-11-18T01:09:34.734" v="545" actId="14100"/>
          <ac:cxnSpMkLst>
            <pc:docMk/>
            <pc:sldMk cId="453106342" sldId="273"/>
            <ac:cxnSpMk id="9" creationId="{16FE5E31-8117-41F2-A47C-355378D39FC1}"/>
          </ac:cxnSpMkLst>
        </pc:cxnChg>
      </pc:sldChg>
      <pc:sldChg chg="addSp delSp modSp add mod ord">
        <pc:chgData name="rosemarie kaspersen" userId="11f16612b03054be" providerId="LiveId" clId="{CA35635E-CE9D-407B-8767-30D0E0DFC7D5}" dt="2020-11-18T01:18:35.775" v="666" actId="1038"/>
        <pc:sldMkLst>
          <pc:docMk/>
          <pc:sldMk cId="2611438248" sldId="274"/>
        </pc:sldMkLst>
        <pc:spChg chg="add mod">
          <ac:chgData name="rosemarie kaspersen" userId="11f16612b03054be" providerId="LiveId" clId="{CA35635E-CE9D-407B-8767-30D0E0DFC7D5}" dt="2020-11-18T01:16:46.209" v="647" actId="1076"/>
          <ac:spMkLst>
            <pc:docMk/>
            <pc:sldMk cId="2611438248" sldId="274"/>
            <ac:spMk id="2" creationId="{3F22B815-0ADF-49FF-8F05-F3FD5AFB3372}"/>
          </ac:spMkLst>
        </pc:spChg>
        <pc:spChg chg="mod">
          <ac:chgData name="rosemarie kaspersen" userId="11f16612b03054be" providerId="LiveId" clId="{CA35635E-CE9D-407B-8767-30D0E0DFC7D5}" dt="2020-11-18T01:15:17.297" v="597" actId="1038"/>
          <ac:spMkLst>
            <pc:docMk/>
            <pc:sldMk cId="2611438248" sldId="274"/>
            <ac:spMk id="3" creationId="{9813FBCA-DFC0-4BC5-9796-2A65F56A307B}"/>
          </ac:spMkLst>
        </pc:spChg>
        <pc:spChg chg="add mod">
          <ac:chgData name="rosemarie kaspersen" userId="11f16612b03054be" providerId="LiveId" clId="{CA35635E-CE9D-407B-8767-30D0E0DFC7D5}" dt="2020-11-18T01:18:04.917" v="660" actId="1076"/>
          <ac:spMkLst>
            <pc:docMk/>
            <pc:sldMk cId="2611438248" sldId="274"/>
            <ac:spMk id="5" creationId="{DE2D215C-AFC0-4D70-BDDA-732E345A6F9E}"/>
          </ac:spMkLst>
        </pc:spChg>
        <pc:spChg chg="mod">
          <ac:chgData name="rosemarie kaspersen" userId="11f16612b03054be" providerId="LiveId" clId="{CA35635E-CE9D-407B-8767-30D0E0DFC7D5}" dt="2020-11-18T01:15:02.428" v="592" actId="1076"/>
          <ac:spMkLst>
            <pc:docMk/>
            <pc:sldMk cId="2611438248" sldId="274"/>
            <ac:spMk id="6" creationId="{D043F52E-4646-41E6-AE83-C14EF875256B}"/>
          </ac:spMkLst>
        </pc:spChg>
        <pc:spChg chg="add mod">
          <ac:chgData name="rosemarie kaspersen" userId="11f16612b03054be" providerId="LiveId" clId="{CA35635E-CE9D-407B-8767-30D0E0DFC7D5}" dt="2020-11-18T01:18:35.775" v="666" actId="1038"/>
          <ac:spMkLst>
            <pc:docMk/>
            <pc:sldMk cId="2611438248" sldId="274"/>
            <ac:spMk id="7" creationId="{DC9B3EEE-78F2-404A-BDDD-4F995B7CFC4F}"/>
          </ac:spMkLst>
        </pc:spChg>
        <pc:spChg chg="mod">
          <ac:chgData name="rosemarie kaspersen" userId="11f16612b03054be" providerId="LiveId" clId="{CA35635E-CE9D-407B-8767-30D0E0DFC7D5}" dt="2020-11-18T01:16:25.317" v="642" actId="1076"/>
          <ac:spMkLst>
            <pc:docMk/>
            <pc:sldMk cId="2611438248" sldId="274"/>
            <ac:spMk id="9" creationId="{D0C3051F-68B0-42AA-953C-8604EA6C16D3}"/>
          </ac:spMkLst>
        </pc:spChg>
        <pc:spChg chg="add mod">
          <ac:chgData name="rosemarie kaspersen" userId="11f16612b03054be" providerId="LiveId" clId="{CA35635E-CE9D-407B-8767-30D0E0DFC7D5}" dt="2020-11-18T01:16:43.454" v="646" actId="1076"/>
          <ac:spMkLst>
            <pc:docMk/>
            <pc:sldMk cId="2611438248" sldId="274"/>
            <ac:spMk id="13" creationId="{BBB7F147-2A7E-4462-AF46-BDBABAD0A90C}"/>
          </ac:spMkLst>
        </pc:spChg>
        <pc:spChg chg="mod">
          <ac:chgData name="rosemarie kaspersen" userId="11f16612b03054be" providerId="LiveId" clId="{CA35635E-CE9D-407B-8767-30D0E0DFC7D5}" dt="2020-11-18T01:14:46.808" v="590" actId="1076"/>
          <ac:spMkLst>
            <pc:docMk/>
            <pc:sldMk cId="2611438248" sldId="274"/>
            <ac:spMk id="15" creationId="{C4020700-DACA-46B7-B756-FE2F86061898}"/>
          </ac:spMkLst>
        </pc:spChg>
        <pc:spChg chg="mod">
          <ac:chgData name="rosemarie kaspersen" userId="11f16612b03054be" providerId="LiveId" clId="{CA35635E-CE9D-407B-8767-30D0E0DFC7D5}" dt="2020-11-18T01:14:46.808" v="590" actId="1076"/>
          <ac:spMkLst>
            <pc:docMk/>
            <pc:sldMk cId="2611438248" sldId="274"/>
            <ac:spMk id="17" creationId="{9D62FA7B-569D-4CF4-8EA5-F11FB5117953}"/>
          </ac:spMkLst>
        </pc:spChg>
        <pc:spChg chg="del mod topLvl">
          <ac:chgData name="rosemarie kaspersen" userId="11f16612b03054be" providerId="LiveId" clId="{CA35635E-CE9D-407B-8767-30D0E0DFC7D5}" dt="2020-11-18T01:17:46.128" v="655" actId="478"/>
          <ac:spMkLst>
            <pc:docMk/>
            <pc:sldMk cId="2611438248" sldId="274"/>
            <ac:spMk id="20" creationId="{0210AA90-5924-49FB-89A4-60C7FF31F60B}"/>
          </ac:spMkLst>
        </pc:spChg>
        <pc:spChg chg="mod topLvl">
          <ac:chgData name="rosemarie kaspersen" userId="11f16612b03054be" providerId="LiveId" clId="{CA35635E-CE9D-407B-8767-30D0E0DFC7D5}" dt="2020-11-18T01:17:51.788" v="656" actId="165"/>
          <ac:spMkLst>
            <pc:docMk/>
            <pc:sldMk cId="2611438248" sldId="274"/>
            <ac:spMk id="23" creationId="{42D1937D-40EA-4FE7-9535-957792CD84DD}"/>
          </ac:spMkLst>
        </pc:spChg>
        <pc:spChg chg="mod">
          <ac:chgData name="rosemarie kaspersen" userId="11f16612b03054be" providerId="LiveId" clId="{CA35635E-CE9D-407B-8767-30D0E0DFC7D5}" dt="2020-11-18T01:14:46.808" v="590" actId="1076"/>
          <ac:spMkLst>
            <pc:docMk/>
            <pc:sldMk cId="2611438248" sldId="274"/>
            <ac:spMk id="25" creationId="{3F1EC7D3-A555-4874-B7A3-B8231D07ACCB}"/>
          </ac:spMkLst>
        </pc:spChg>
        <pc:spChg chg="mod">
          <ac:chgData name="rosemarie kaspersen" userId="11f16612b03054be" providerId="LiveId" clId="{CA35635E-CE9D-407B-8767-30D0E0DFC7D5}" dt="2020-11-18T01:14:54.671" v="591" actId="1076"/>
          <ac:spMkLst>
            <pc:docMk/>
            <pc:sldMk cId="2611438248" sldId="274"/>
            <ac:spMk id="27" creationId="{CF900ADF-936F-4BE3-A325-16D2D6F3B4F0}"/>
          </ac:spMkLst>
        </pc:spChg>
        <pc:grpChg chg="add del mod">
          <ac:chgData name="rosemarie kaspersen" userId="11f16612b03054be" providerId="LiveId" clId="{CA35635E-CE9D-407B-8767-30D0E0DFC7D5}" dt="2020-11-18T01:17:51.788" v="656" actId="165"/>
          <ac:grpSpMkLst>
            <pc:docMk/>
            <pc:sldMk cId="2611438248" sldId="274"/>
            <ac:grpSpMk id="4" creationId="{8BB18AAD-A8B3-4D43-8771-1940081AC884}"/>
          </ac:grpSpMkLst>
        </pc:grpChg>
        <pc:grpChg chg="add del mod">
          <ac:chgData name="rosemarie kaspersen" userId="11f16612b03054be" providerId="LiveId" clId="{CA35635E-CE9D-407B-8767-30D0E0DFC7D5}" dt="2020-11-18T01:17:41.930" v="654" actId="165"/>
          <ac:grpSpMkLst>
            <pc:docMk/>
            <pc:sldMk cId="2611438248" sldId="274"/>
            <ac:grpSpMk id="18" creationId="{689728A4-647C-48AD-902B-717C073D8165}"/>
          </ac:grpSpMkLst>
        </pc:grpChg>
        <pc:cxnChg chg="mod">
          <ac:chgData name="rosemarie kaspersen" userId="11f16612b03054be" providerId="LiveId" clId="{CA35635E-CE9D-407B-8767-30D0E0DFC7D5}" dt="2020-11-18T01:14:46.808" v="590" actId="1076"/>
          <ac:cxnSpMkLst>
            <pc:docMk/>
            <pc:sldMk cId="2611438248" sldId="274"/>
            <ac:cxnSpMk id="11" creationId="{6AAD3D8A-0B8A-41A9-918C-3B5DD76331C9}"/>
          </ac:cxnSpMkLst>
        </pc:cxnChg>
        <pc:cxnChg chg="mod">
          <ac:chgData name="rosemarie kaspersen" userId="11f16612b03054be" providerId="LiveId" clId="{CA35635E-CE9D-407B-8767-30D0E0DFC7D5}" dt="2020-11-18T01:14:46.808" v="590" actId="1076"/>
          <ac:cxnSpMkLst>
            <pc:docMk/>
            <pc:sldMk cId="2611438248" sldId="274"/>
            <ac:cxnSpMk id="14" creationId="{ACB2A898-F283-476D-83F1-0297769483DA}"/>
          </ac:cxnSpMkLst>
        </pc:cxnChg>
        <pc:cxnChg chg="mod topLvl">
          <ac:chgData name="rosemarie kaspersen" userId="11f16612b03054be" providerId="LiveId" clId="{CA35635E-CE9D-407B-8767-30D0E0DFC7D5}" dt="2020-11-18T01:17:41.930" v="654" actId="165"/>
          <ac:cxnSpMkLst>
            <pc:docMk/>
            <pc:sldMk cId="2611438248" sldId="274"/>
            <ac:cxnSpMk id="19" creationId="{868E1DF6-BED4-456C-AB19-286A88BF0481}"/>
          </ac:cxnSpMkLst>
        </pc:cxnChg>
        <pc:cxnChg chg="mod topLvl">
          <ac:chgData name="rosemarie kaspersen" userId="11f16612b03054be" providerId="LiveId" clId="{CA35635E-CE9D-407B-8767-30D0E0DFC7D5}" dt="2020-11-18T01:17:51.788" v="656" actId="165"/>
          <ac:cxnSpMkLst>
            <pc:docMk/>
            <pc:sldMk cId="2611438248" sldId="274"/>
            <ac:cxnSpMk id="22" creationId="{0E3C3AD1-0811-48DC-8D5F-9F864F8FA584}"/>
          </ac:cxnSpMkLst>
        </pc:cxnChg>
      </pc:sldChg>
      <pc:sldChg chg="addSp delSp modSp add mod ord">
        <pc:chgData name="rosemarie kaspersen" userId="11f16612b03054be" providerId="LiveId" clId="{CA35635E-CE9D-407B-8767-30D0E0DFC7D5}" dt="2020-11-18T01:26:51.283" v="759"/>
        <pc:sldMkLst>
          <pc:docMk/>
          <pc:sldMk cId="627131824" sldId="275"/>
        </pc:sldMkLst>
        <pc:spChg chg="del">
          <ac:chgData name="rosemarie kaspersen" userId="11f16612b03054be" providerId="LiveId" clId="{CA35635E-CE9D-407B-8767-30D0E0DFC7D5}" dt="2020-11-18T01:20:16.571" v="679" actId="478"/>
          <ac:spMkLst>
            <pc:docMk/>
            <pc:sldMk cId="627131824" sldId="275"/>
            <ac:spMk id="5" creationId="{CD733199-F20A-48F8-A839-BDDC4B3C16DF}"/>
          </ac:spMkLst>
        </pc:spChg>
        <pc:spChg chg="del">
          <ac:chgData name="rosemarie kaspersen" userId="11f16612b03054be" providerId="LiveId" clId="{CA35635E-CE9D-407B-8767-30D0E0DFC7D5}" dt="2020-11-18T01:20:23.792" v="681" actId="478"/>
          <ac:spMkLst>
            <pc:docMk/>
            <pc:sldMk cId="627131824" sldId="275"/>
            <ac:spMk id="7" creationId="{BAA4C01C-7255-4AF1-B20E-89C6EC2B746A}"/>
          </ac:spMkLst>
        </pc:spChg>
        <pc:spChg chg="del">
          <ac:chgData name="rosemarie kaspersen" userId="11f16612b03054be" providerId="LiveId" clId="{CA35635E-CE9D-407B-8767-30D0E0DFC7D5}" dt="2020-11-18T01:21:29.519" v="696" actId="478"/>
          <ac:spMkLst>
            <pc:docMk/>
            <pc:sldMk cId="627131824" sldId="275"/>
            <ac:spMk id="13" creationId="{D7BCED11-A8B5-43A8-BF34-AA2E17AE373B}"/>
          </ac:spMkLst>
        </pc:spChg>
        <pc:picChg chg="del">
          <ac:chgData name="rosemarie kaspersen" userId="11f16612b03054be" providerId="LiveId" clId="{CA35635E-CE9D-407B-8767-30D0E0DFC7D5}" dt="2020-11-18T01:19:01.766" v="670" actId="478"/>
          <ac:picMkLst>
            <pc:docMk/>
            <pc:sldMk cId="627131824" sldId="275"/>
            <ac:picMk id="3" creationId="{C7057B8C-2847-4D59-95B9-4BBE67D18708}"/>
          </ac:picMkLst>
        </pc:picChg>
        <pc:picChg chg="add mod ord modCrop">
          <ac:chgData name="rosemarie kaspersen" userId="11f16612b03054be" providerId="LiveId" clId="{CA35635E-CE9D-407B-8767-30D0E0DFC7D5}" dt="2020-11-18T01:21:45.058" v="700" actId="1076"/>
          <ac:picMkLst>
            <pc:docMk/>
            <pc:sldMk cId="627131824" sldId="275"/>
            <ac:picMk id="4" creationId="{9490A596-07AF-4732-9048-3F0017EB1920}"/>
          </ac:picMkLst>
        </pc:picChg>
        <pc:picChg chg="add mod modCrop">
          <ac:chgData name="rosemarie kaspersen" userId="11f16612b03054be" providerId="LiveId" clId="{CA35635E-CE9D-407B-8767-30D0E0DFC7D5}" dt="2020-11-18T01:21:51.358" v="701" actId="688"/>
          <ac:picMkLst>
            <pc:docMk/>
            <pc:sldMk cId="627131824" sldId="275"/>
            <ac:picMk id="8" creationId="{A5F7E868-48DE-4CE1-BC59-E49FF05A6BB3}"/>
          </ac:picMkLst>
        </pc:picChg>
        <pc:cxnChg chg="del">
          <ac:chgData name="rosemarie kaspersen" userId="11f16612b03054be" providerId="LiveId" clId="{CA35635E-CE9D-407B-8767-30D0E0DFC7D5}" dt="2020-11-18T01:20:25.900" v="682" actId="478"/>
          <ac:cxnSpMkLst>
            <pc:docMk/>
            <pc:sldMk cId="627131824" sldId="275"/>
            <ac:cxnSpMk id="9" creationId="{16FE5E31-8117-41F2-A47C-355378D39FC1}"/>
          </ac:cxnSpMkLst>
        </pc:cxnChg>
      </pc:sldChg>
      <pc:sldChg chg="addSp delSp modSp add mod ord">
        <pc:chgData name="rosemarie kaspersen" userId="11f16612b03054be" providerId="LiveId" clId="{CA35635E-CE9D-407B-8767-30D0E0DFC7D5}" dt="2020-11-18T01:39:50.835" v="804" actId="1076"/>
        <pc:sldMkLst>
          <pc:docMk/>
          <pc:sldMk cId="2068570059" sldId="276"/>
        </pc:sldMkLst>
        <pc:spChg chg="mod topLvl">
          <ac:chgData name="rosemarie kaspersen" userId="11f16612b03054be" providerId="LiveId" clId="{CA35635E-CE9D-407B-8767-30D0E0DFC7D5}" dt="2020-11-18T01:39:04.281" v="797" actId="165"/>
          <ac:spMkLst>
            <pc:docMk/>
            <pc:sldMk cId="2068570059" sldId="276"/>
            <ac:spMk id="2" creationId="{3F22B815-0ADF-49FF-8F05-F3FD5AFB3372}"/>
          </ac:spMkLst>
        </pc:spChg>
        <pc:spChg chg="mod">
          <ac:chgData name="rosemarie kaspersen" userId="11f16612b03054be" providerId="LiveId" clId="{CA35635E-CE9D-407B-8767-30D0E0DFC7D5}" dt="2020-11-18T01:38:15.637" v="793" actId="1076"/>
          <ac:spMkLst>
            <pc:docMk/>
            <pc:sldMk cId="2068570059" sldId="276"/>
            <ac:spMk id="3" creationId="{9813FBCA-DFC0-4BC5-9796-2A65F56A307B}"/>
          </ac:spMkLst>
        </pc:spChg>
        <pc:spChg chg="add mod topLvl">
          <ac:chgData name="rosemarie kaspersen" userId="11f16612b03054be" providerId="LiveId" clId="{CA35635E-CE9D-407B-8767-30D0E0DFC7D5}" dt="2020-11-18T01:39:04.281" v="797" actId="165"/>
          <ac:spMkLst>
            <pc:docMk/>
            <pc:sldMk cId="2068570059" sldId="276"/>
            <ac:spMk id="4" creationId="{22BE8F9F-DBAD-4140-A9FA-3D7BDD5E5B93}"/>
          </ac:spMkLst>
        </pc:spChg>
        <pc:spChg chg="mod topLvl">
          <ac:chgData name="rosemarie kaspersen" userId="11f16612b03054be" providerId="LiveId" clId="{CA35635E-CE9D-407B-8767-30D0E0DFC7D5}" dt="2020-11-18T01:39:11.452" v="798" actId="164"/>
          <ac:spMkLst>
            <pc:docMk/>
            <pc:sldMk cId="2068570059" sldId="276"/>
            <ac:spMk id="5" creationId="{DE2D215C-AFC0-4D70-BDDA-732E345A6F9E}"/>
          </ac:spMkLst>
        </pc:spChg>
        <pc:spChg chg="mod">
          <ac:chgData name="rosemarie kaspersen" userId="11f16612b03054be" providerId="LiveId" clId="{CA35635E-CE9D-407B-8767-30D0E0DFC7D5}" dt="2020-11-18T01:38:15.637" v="793" actId="1076"/>
          <ac:spMkLst>
            <pc:docMk/>
            <pc:sldMk cId="2068570059" sldId="276"/>
            <ac:spMk id="6" creationId="{D043F52E-4646-41E6-AE83-C14EF875256B}"/>
          </ac:spMkLst>
        </pc:spChg>
        <pc:spChg chg="mod topLvl">
          <ac:chgData name="rosemarie kaspersen" userId="11f16612b03054be" providerId="LiveId" clId="{CA35635E-CE9D-407B-8767-30D0E0DFC7D5}" dt="2020-11-18T01:39:45.874" v="803" actId="164"/>
          <ac:spMkLst>
            <pc:docMk/>
            <pc:sldMk cId="2068570059" sldId="276"/>
            <ac:spMk id="7" creationId="{DC9B3EEE-78F2-404A-BDDD-4F995B7CFC4F}"/>
          </ac:spMkLst>
        </pc:spChg>
        <pc:spChg chg="mod topLvl">
          <ac:chgData name="rosemarie kaspersen" userId="11f16612b03054be" providerId="LiveId" clId="{CA35635E-CE9D-407B-8767-30D0E0DFC7D5}" dt="2020-11-18T01:39:04.281" v="797" actId="165"/>
          <ac:spMkLst>
            <pc:docMk/>
            <pc:sldMk cId="2068570059" sldId="276"/>
            <ac:spMk id="9" creationId="{D0C3051F-68B0-42AA-953C-8604EA6C16D3}"/>
          </ac:spMkLst>
        </pc:spChg>
        <pc:spChg chg="add mod">
          <ac:chgData name="rosemarie kaspersen" userId="11f16612b03054be" providerId="LiveId" clId="{CA35635E-CE9D-407B-8767-30D0E0DFC7D5}" dt="2020-11-18T01:38:15.637" v="793" actId="1076"/>
          <ac:spMkLst>
            <pc:docMk/>
            <pc:sldMk cId="2068570059" sldId="276"/>
            <ac:spMk id="10" creationId="{66246107-6079-435C-80E4-2ECDC4585577}"/>
          </ac:spMkLst>
        </pc:spChg>
        <pc:spChg chg="mod topLvl">
          <ac:chgData name="rosemarie kaspersen" userId="11f16612b03054be" providerId="LiveId" clId="{CA35635E-CE9D-407B-8767-30D0E0DFC7D5}" dt="2020-11-18T01:39:04.281" v="797" actId="165"/>
          <ac:spMkLst>
            <pc:docMk/>
            <pc:sldMk cId="2068570059" sldId="276"/>
            <ac:spMk id="13" creationId="{BBB7F147-2A7E-4462-AF46-BDBABAD0A90C}"/>
          </ac:spMkLst>
        </pc:spChg>
        <pc:spChg chg="mod topLvl">
          <ac:chgData name="rosemarie kaspersen" userId="11f16612b03054be" providerId="LiveId" clId="{CA35635E-CE9D-407B-8767-30D0E0DFC7D5}" dt="2020-11-18T01:39:04.281" v="797" actId="165"/>
          <ac:spMkLst>
            <pc:docMk/>
            <pc:sldMk cId="2068570059" sldId="276"/>
            <ac:spMk id="15" creationId="{C4020700-DACA-46B7-B756-FE2F86061898}"/>
          </ac:spMkLst>
        </pc:spChg>
        <pc:spChg chg="mod topLvl">
          <ac:chgData name="rosemarie kaspersen" userId="11f16612b03054be" providerId="LiveId" clId="{CA35635E-CE9D-407B-8767-30D0E0DFC7D5}" dt="2020-11-18T01:39:04.281" v="797" actId="165"/>
          <ac:spMkLst>
            <pc:docMk/>
            <pc:sldMk cId="2068570059" sldId="276"/>
            <ac:spMk id="17" creationId="{9D62FA7B-569D-4CF4-8EA5-F11FB5117953}"/>
          </ac:spMkLst>
        </pc:spChg>
        <pc:spChg chg="add del mod">
          <ac:chgData name="rosemarie kaspersen" userId="11f16612b03054be" providerId="LiveId" clId="{CA35635E-CE9D-407B-8767-30D0E0DFC7D5}" dt="2020-11-18T01:36:46.874" v="781" actId="21"/>
          <ac:spMkLst>
            <pc:docMk/>
            <pc:sldMk cId="2068570059" sldId="276"/>
            <ac:spMk id="18" creationId="{5F4CEFFA-D557-4B1B-8BE7-B120745CD8E6}"/>
          </ac:spMkLst>
        </pc:spChg>
        <pc:spChg chg="mod topLvl">
          <ac:chgData name="rosemarie kaspersen" userId="11f16612b03054be" providerId="LiveId" clId="{CA35635E-CE9D-407B-8767-30D0E0DFC7D5}" dt="2020-11-18T01:39:04.281" v="797" actId="165"/>
          <ac:spMkLst>
            <pc:docMk/>
            <pc:sldMk cId="2068570059" sldId="276"/>
            <ac:spMk id="23" creationId="{42D1937D-40EA-4FE7-9535-957792CD84DD}"/>
          </ac:spMkLst>
        </pc:spChg>
        <pc:spChg chg="mod topLvl">
          <ac:chgData name="rosemarie kaspersen" userId="11f16612b03054be" providerId="LiveId" clId="{CA35635E-CE9D-407B-8767-30D0E0DFC7D5}" dt="2020-11-18T01:39:04.281" v="797" actId="165"/>
          <ac:spMkLst>
            <pc:docMk/>
            <pc:sldMk cId="2068570059" sldId="276"/>
            <ac:spMk id="25" creationId="{3F1EC7D3-A555-4874-B7A3-B8231D07ACCB}"/>
          </ac:spMkLst>
        </pc:spChg>
        <pc:spChg chg="del mod">
          <ac:chgData name="rosemarie kaspersen" userId="11f16612b03054be" providerId="LiveId" clId="{CA35635E-CE9D-407B-8767-30D0E0DFC7D5}" dt="2020-11-18T01:37:50.706" v="790" actId="21"/>
          <ac:spMkLst>
            <pc:docMk/>
            <pc:sldMk cId="2068570059" sldId="276"/>
            <ac:spMk id="27" creationId="{CF900ADF-936F-4BE3-A325-16D2D6F3B4F0}"/>
          </ac:spMkLst>
        </pc:spChg>
        <pc:grpChg chg="add del mod">
          <ac:chgData name="rosemarie kaspersen" userId="11f16612b03054be" providerId="LiveId" clId="{CA35635E-CE9D-407B-8767-30D0E0DFC7D5}" dt="2020-11-18T01:39:04.281" v="797" actId="165"/>
          <ac:grpSpMkLst>
            <pc:docMk/>
            <pc:sldMk cId="2068570059" sldId="276"/>
            <ac:grpSpMk id="8" creationId="{B976D8CD-41D3-4978-B666-75F0FDA2C7AF}"/>
          </ac:grpSpMkLst>
        </pc:grpChg>
        <pc:grpChg chg="add mod ord">
          <ac:chgData name="rosemarie kaspersen" userId="11f16612b03054be" providerId="LiveId" clId="{CA35635E-CE9D-407B-8767-30D0E0DFC7D5}" dt="2020-11-18T01:39:45.874" v="803" actId="164"/>
          <ac:grpSpMkLst>
            <pc:docMk/>
            <pc:sldMk cId="2068570059" sldId="276"/>
            <ac:grpSpMk id="12" creationId="{D5C19808-DBE9-478D-BDB1-F6128C47D73E}"/>
          </ac:grpSpMkLst>
        </pc:grpChg>
        <pc:grpChg chg="add mod">
          <ac:chgData name="rosemarie kaspersen" userId="11f16612b03054be" providerId="LiveId" clId="{CA35635E-CE9D-407B-8767-30D0E0DFC7D5}" dt="2020-11-18T01:39:50.835" v="804" actId="1076"/>
          <ac:grpSpMkLst>
            <pc:docMk/>
            <pc:sldMk cId="2068570059" sldId="276"/>
            <ac:grpSpMk id="16" creationId="{3EDE6E5A-1EEB-4FF8-A041-031E70AEFCA7}"/>
          </ac:grpSpMkLst>
        </pc:grpChg>
        <pc:cxnChg chg="mod">
          <ac:chgData name="rosemarie kaspersen" userId="11f16612b03054be" providerId="LiveId" clId="{CA35635E-CE9D-407B-8767-30D0E0DFC7D5}" dt="2020-11-18T01:38:15.637" v="793" actId="1076"/>
          <ac:cxnSpMkLst>
            <pc:docMk/>
            <pc:sldMk cId="2068570059" sldId="276"/>
            <ac:cxnSpMk id="11" creationId="{6AAD3D8A-0B8A-41A9-918C-3B5DD76331C9}"/>
          </ac:cxnSpMkLst>
        </pc:cxnChg>
        <pc:cxnChg chg="mod topLvl">
          <ac:chgData name="rosemarie kaspersen" userId="11f16612b03054be" providerId="LiveId" clId="{CA35635E-CE9D-407B-8767-30D0E0DFC7D5}" dt="2020-11-18T01:39:04.281" v="797" actId="165"/>
          <ac:cxnSpMkLst>
            <pc:docMk/>
            <pc:sldMk cId="2068570059" sldId="276"/>
            <ac:cxnSpMk id="14" creationId="{ACB2A898-F283-476D-83F1-0297769483DA}"/>
          </ac:cxnSpMkLst>
        </pc:cxnChg>
        <pc:cxnChg chg="mod topLvl">
          <ac:chgData name="rosemarie kaspersen" userId="11f16612b03054be" providerId="LiveId" clId="{CA35635E-CE9D-407B-8767-30D0E0DFC7D5}" dt="2020-11-18T01:39:11.452" v="798" actId="164"/>
          <ac:cxnSpMkLst>
            <pc:docMk/>
            <pc:sldMk cId="2068570059" sldId="276"/>
            <ac:cxnSpMk id="19" creationId="{868E1DF6-BED4-456C-AB19-286A88BF0481}"/>
          </ac:cxnSpMkLst>
        </pc:cxnChg>
        <pc:cxnChg chg="mod topLvl">
          <ac:chgData name="rosemarie kaspersen" userId="11f16612b03054be" providerId="LiveId" clId="{CA35635E-CE9D-407B-8767-30D0E0DFC7D5}" dt="2020-11-18T01:39:04.281" v="797" actId="165"/>
          <ac:cxnSpMkLst>
            <pc:docMk/>
            <pc:sldMk cId="2068570059" sldId="276"/>
            <ac:cxnSpMk id="22" creationId="{0E3C3AD1-0811-48DC-8D5F-9F864F8FA584}"/>
          </ac:cxnSpMkLst>
        </pc:cxnChg>
      </pc:sldChg>
      <pc:sldChg chg="addSp delSp modSp add mod ord">
        <pc:chgData name="rosemarie kaspersen" userId="11f16612b03054be" providerId="LiveId" clId="{CA35635E-CE9D-407B-8767-30D0E0DFC7D5}" dt="2020-11-18T01:46:27.131" v="874" actId="692"/>
        <pc:sldMkLst>
          <pc:docMk/>
          <pc:sldMk cId="3710644992" sldId="277"/>
        </pc:sldMkLst>
        <pc:spChg chg="add mod">
          <ac:chgData name="rosemarie kaspersen" userId="11f16612b03054be" providerId="LiveId" clId="{CA35635E-CE9D-407B-8767-30D0E0DFC7D5}" dt="2020-11-18T01:46:27.131" v="874" actId="692"/>
          <ac:spMkLst>
            <pc:docMk/>
            <pc:sldMk cId="3710644992" sldId="277"/>
            <ac:spMk id="6" creationId="{A539FB2D-44E1-4DF3-8D9C-D1EC68D7BCB8}"/>
          </ac:spMkLst>
        </pc:spChg>
        <pc:picChg chg="del">
          <ac:chgData name="rosemarie kaspersen" userId="11f16612b03054be" providerId="LiveId" clId="{CA35635E-CE9D-407B-8767-30D0E0DFC7D5}" dt="2020-11-18T01:25:22.299" v="752" actId="478"/>
          <ac:picMkLst>
            <pc:docMk/>
            <pc:sldMk cId="3710644992" sldId="277"/>
            <ac:picMk id="3" creationId="{C7057B8C-2847-4D59-95B9-4BBE67D18708}"/>
          </ac:picMkLst>
        </pc:picChg>
        <pc:picChg chg="add mod">
          <ac:chgData name="rosemarie kaspersen" userId="11f16612b03054be" providerId="LiveId" clId="{CA35635E-CE9D-407B-8767-30D0E0DFC7D5}" dt="2020-11-18T01:25:33.394" v="753" actId="931"/>
          <ac:picMkLst>
            <pc:docMk/>
            <pc:sldMk cId="3710644992" sldId="277"/>
            <ac:picMk id="4" creationId="{E1414E8F-A8F7-4806-9A78-162A86F6EA42}"/>
          </ac:picMkLst>
        </pc:picChg>
      </pc:sldChg>
      <pc:sldChg chg="addSp modSp new">
        <pc:chgData name="rosemarie kaspersen" userId="11f16612b03054be" providerId="LiveId" clId="{CA35635E-CE9D-407B-8767-30D0E0DFC7D5}" dt="2020-11-18T01:26:29.996" v="757" actId="931"/>
        <pc:sldMkLst>
          <pc:docMk/>
          <pc:sldMk cId="357304844" sldId="278"/>
        </pc:sldMkLst>
        <pc:picChg chg="add mod">
          <ac:chgData name="rosemarie kaspersen" userId="11f16612b03054be" providerId="LiveId" clId="{CA35635E-CE9D-407B-8767-30D0E0DFC7D5}" dt="2020-11-18T01:26:29.996" v="757" actId="931"/>
          <ac:picMkLst>
            <pc:docMk/>
            <pc:sldMk cId="357304844" sldId="278"/>
            <ac:picMk id="3" creationId="{FC5DEA64-19D1-4946-9F3C-4CF8CC6170CD}"/>
          </ac:picMkLst>
        </pc:picChg>
      </pc:sldChg>
      <pc:sldChg chg="addSp delSp modSp add mod ord">
        <pc:chgData name="rosemarie kaspersen" userId="11f16612b03054be" providerId="LiveId" clId="{CA35635E-CE9D-407B-8767-30D0E0DFC7D5}" dt="2020-11-18T01:27:31.935" v="766" actId="688"/>
        <pc:sldMkLst>
          <pc:docMk/>
          <pc:sldMk cId="641236264" sldId="279"/>
        </pc:sldMkLst>
        <pc:picChg chg="add mod">
          <ac:chgData name="rosemarie kaspersen" userId="11f16612b03054be" providerId="LiveId" clId="{CA35635E-CE9D-407B-8767-30D0E0DFC7D5}" dt="2020-11-18T01:27:31.935" v="766" actId="688"/>
          <ac:picMkLst>
            <pc:docMk/>
            <pc:sldMk cId="641236264" sldId="279"/>
            <ac:picMk id="3" creationId="{AE82D9A1-08F3-491D-A135-D5EBA946AF1D}"/>
          </ac:picMkLst>
        </pc:picChg>
        <pc:picChg chg="del">
          <ac:chgData name="rosemarie kaspersen" userId="11f16612b03054be" providerId="LiveId" clId="{CA35635E-CE9D-407B-8767-30D0E0DFC7D5}" dt="2020-11-18T01:27:07.785" v="763" actId="478"/>
          <ac:picMkLst>
            <pc:docMk/>
            <pc:sldMk cId="641236264" sldId="279"/>
            <ac:picMk id="4" creationId="{9490A596-07AF-4732-9048-3F0017EB1920}"/>
          </ac:picMkLst>
        </pc:picChg>
        <pc:picChg chg="del">
          <ac:chgData name="rosemarie kaspersen" userId="11f16612b03054be" providerId="LiveId" clId="{CA35635E-CE9D-407B-8767-30D0E0DFC7D5}" dt="2020-11-18T01:27:09.589" v="764" actId="478"/>
          <ac:picMkLst>
            <pc:docMk/>
            <pc:sldMk cId="641236264" sldId="279"/>
            <ac:picMk id="8" creationId="{A5F7E868-48DE-4CE1-BC59-E49FF05A6BB3}"/>
          </ac:picMkLst>
        </pc:picChg>
      </pc:sldChg>
      <pc:sldChg chg="addSp delSp modSp add mod">
        <pc:chgData name="rosemarie kaspersen" userId="11f16612b03054be" providerId="LiveId" clId="{CA35635E-CE9D-407B-8767-30D0E0DFC7D5}" dt="2020-11-18T01:33:16.306" v="776" actId="1076"/>
        <pc:sldMkLst>
          <pc:docMk/>
          <pc:sldMk cId="1035238103" sldId="280"/>
        </pc:sldMkLst>
        <pc:picChg chg="del">
          <ac:chgData name="rosemarie kaspersen" userId="11f16612b03054be" providerId="LiveId" clId="{CA35635E-CE9D-407B-8767-30D0E0DFC7D5}" dt="2020-11-18T01:27:44.822" v="768" actId="478"/>
          <ac:picMkLst>
            <pc:docMk/>
            <pc:sldMk cId="1035238103" sldId="280"/>
            <ac:picMk id="3" creationId="{AE82D9A1-08F3-491D-A135-D5EBA946AF1D}"/>
          </ac:picMkLst>
        </pc:picChg>
        <pc:picChg chg="add del mod">
          <ac:chgData name="rosemarie kaspersen" userId="11f16612b03054be" providerId="LiveId" clId="{CA35635E-CE9D-407B-8767-30D0E0DFC7D5}" dt="2020-11-18T01:28:03.837" v="770" actId="478"/>
          <ac:picMkLst>
            <pc:docMk/>
            <pc:sldMk cId="1035238103" sldId="280"/>
            <ac:picMk id="4" creationId="{DCBCA845-4431-4360-AB19-303D92BC474C}"/>
          </ac:picMkLst>
        </pc:picChg>
        <pc:picChg chg="add mod modCrop">
          <ac:chgData name="rosemarie kaspersen" userId="11f16612b03054be" providerId="LiveId" clId="{CA35635E-CE9D-407B-8767-30D0E0DFC7D5}" dt="2020-11-18T01:33:16.306" v="776" actId="1076"/>
          <ac:picMkLst>
            <pc:docMk/>
            <pc:sldMk cId="1035238103" sldId="280"/>
            <ac:picMk id="6" creationId="{4276A42D-3F58-4FD1-B5C5-F63002697FEE}"/>
          </ac:picMkLst>
        </pc:picChg>
      </pc:sldChg>
      <pc:sldChg chg="addSp delSp modSp add mod">
        <pc:chgData name="rosemarie kaspersen" userId="11f16612b03054be" providerId="LiveId" clId="{CA35635E-CE9D-407B-8767-30D0E0DFC7D5}" dt="2020-11-18T01:33:42.654" v="779" actId="931"/>
        <pc:sldMkLst>
          <pc:docMk/>
          <pc:sldMk cId="4291560281" sldId="281"/>
        </pc:sldMkLst>
        <pc:picChg chg="add mod">
          <ac:chgData name="rosemarie kaspersen" userId="11f16612b03054be" providerId="LiveId" clId="{CA35635E-CE9D-407B-8767-30D0E0DFC7D5}" dt="2020-11-18T01:33:42.654" v="779" actId="931"/>
          <ac:picMkLst>
            <pc:docMk/>
            <pc:sldMk cId="4291560281" sldId="281"/>
            <ac:picMk id="3" creationId="{93384A02-3439-49F2-ABE9-444D025274BA}"/>
          </ac:picMkLst>
        </pc:picChg>
        <pc:picChg chg="del">
          <ac:chgData name="rosemarie kaspersen" userId="11f16612b03054be" providerId="LiveId" clId="{CA35635E-CE9D-407B-8767-30D0E0DFC7D5}" dt="2020-11-18T01:33:28.196" v="778" actId="478"/>
          <ac:picMkLst>
            <pc:docMk/>
            <pc:sldMk cId="4291560281" sldId="281"/>
            <ac:picMk id="6" creationId="{4276A42D-3F58-4FD1-B5C5-F63002697FEE}"/>
          </ac:picMkLst>
        </pc:picChg>
      </pc:sldChg>
      <pc:sldChg chg="addSp delSp modSp add mod ord">
        <pc:chgData name="rosemarie kaspersen" userId="11f16612b03054be" providerId="LiveId" clId="{CA35635E-CE9D-407B-8767-30D0E0DFC7D5}" dt="2020-11-18T01:43:22.739" v="850" actId="20577"/>
        <pc:sldMkLst>
          <pc:docMk/>
          <pc:sldMk cId="3555204823" sldId="282"/>
        </pc:sldMkLst>
        <pc:spChg chg="del mod topLvl">
          <ac:chgData name="rosemarie kaspersen" userId="11f16612b03054be" providerId="LiveId" clId="{CA35635E-CE9D-407B-8767-30D0E0DFC7D5}" dt="2020-11-18T01:42:46.377" v="839" actId="478"/>
          <ac:spMkLst>
            <pc:docMk/>
            <pc:sldMk cId="3555204823" sldId="282"/>
            <ac:spMk id="2" creationId="{3F22B815-0ADF-49FF-8F05-F3FD5AFB3372}"/>
          </ac:spMkLst>
        </pc:spChg>
        <pc:spChg chg="del mod ord">
          <ac:chgData name="rosemarie kaspersen" userId="11f16612b03054be" providerId="LiveId" clId="{CA35635E-CE9D-407B-8767-30D0E0DFC7D5}" dt="2020-11-18T01:42:59.682" v="843" actId="478"/>
          <ac:spMkLst>
            <pc:docMk/>
            <pc:sldMk cId="3555204823" sldId="282"/>
            <ac:spMk id="3" creationId="{9813FBCA-DFC0-4BC5-9796-2A65F56A307B}"/>
          </ac:spMkLst>
        </pc:spChg>
        <pc:spChg chg="add del mod topLvl">
          <ac:chgData name="rosemarie kaspersen" userId="11f16612b03054be" providerId="LiveId" clId="{CA35635E-CE9D-407B-8767-30D0E0DFC7D5}" dt="2020-11-18T01:41:57.883" v="832" actId="1076"/>
          <ac:spMkLst>
            <pc:docMk/>
            <pc:sldMk cId="3555204823" sldId="282"/>
            <ac:spMk id="4" creationId="{22BE8F9F-DBAD-4140-A9FA-3D7BDD5E5B93}"/>
          </ac:spMkLst>
        </pc:spChg>
        <pc:spChg chg="mod topLvl">
          <ac:chgData name="rosemarie kaspersen" userId="11f16612b03054be" providerId="LiveId" clId="{CA35635E-CE9D-407B-8767-30D0E0DFC7D5}" dt="2020-11-18T01:41:46.847" v="830" actId="338"/>
          <ac:spMkLst>
            <pc:docMk/>
            <pc:sldMk cId="3555204823" sldId="282"/>
            <ac:spMk id="5" creationId="{DE2D215C-AFC0-4D70-BDDA-732E345A6F9E}"/>
          </ac:spMkLst>
        </pc:spChg>
        <pc:spChg chg="del mod ord">
          <ac:chgData name="rosemarie kaspersen" userId="11f16612b03054be" providerId="LiveId" clId="{CA35635E-CE9D-407B-8767-30D0E0DFC7D5}" dt="2020-11-18T01:42:53.852" v="841" actId="478"/>
          <ac:spMkLst>
            <pc:docMk/>
            <pc:sldMk cId="3555204823" sldId="282"/>
            <ac:spMk id="6" creationId="{D043F52E-4646-41E6-AE83-C14EF875256B}"/>
          </ac:spMkLst>
        </pc:spChg>
        <pc:spChg chg="del mod topLvl">
          <ac:chgData name="rosemarie kaspersen" userId="11f16612b03054be" providerId="LiveId" clId="{CA35635E-CE9D-407B-8767-30D0E0DFC7D5}" dt="2020-11-18T01:41:26.908" v="825" actId="478"/>
          <ac:spMkLst>
            <pc:docMk/>
            <pc:sldMk cId="3555204823" sldId="282"/>
            <ac:spMk id="7" creationId="{DC9B3EEE-78F2-404A-BDDD-4F995B7CFC4F}"/>
          </ac:spMkLst>
        </pc:spChg>
        <pc:spChg chg="mod topLvl">
          <ac:chgData name="rosemarie kaspersen" userId="11f16612b03054be" providerId="LiveId" clId="{CA35635E-CE9D-407B-8767-30D0E0DFC7D5}" dt="2020-11-18T01:40:09.903" v="805" actId="165"/>
          <ac:spMkLst>
            <pc:docMk/>
            <pc:sldMk cId="3555204823" sldId="282"/>
            <ac:spMk id="9" creationId="{D0C3051F-68B0-42AA-953C-8604EA6C16D3}"/>
          </ac:spMkLst>
        </pc:spChg>
        <pc:spChg chg="del">
          <ac:chgData name="rosemarie kaspersen" userId="11f16612b03054be" providerId="LiveId" clId="{CA35635E-CE9D-407B-8767-30D0E0DFC7D5}" dt="2020-11-18T01:43:10.291" v="846" actId="478"/>
          <ac:spMkLst>
            <pc:docMk/>
            <pc:sldMk cId="3555204823" sldId="282"/>
            <ac:spMk id="10" creationId="{66246107-6079-435C-80E4-2ECDC4585577}"/>
          </ac:spMkLst>
        </pc:spChg>
        <pc:spChg chg="mod topLvl">
          <ac:chgData name="rosemarie kaspersen" userId="11f16612b03054be" providerId="LiveId" clId="{CA35635E-CE9D-407B-8767-30D0E0DFC7D5}" dt="2020-11-18T01:43:22.739" v="850" actId="20577"/>
          <ac:spMkLst>
            <pc:docMk/>
            <pc:sldMk cId="3555204823" sldId="282"/>
            <ac:spMk id="13" creationId="{BBB7F147-2A7E-4462-AF46-BDBABAD0A90C}"/>
          </ac:spMkLst>
        </pc:spChg>
        <pc:spChg chg="mod topLvl">
          <ac:chgData name="rosemarie kaspersen" userId="11f16612b03054be" providerId="LiveId" clId="{CA35635E-CE9D-407B-8767-30D0E0DFC7D5}" dt="2020-11-18T01:40:09.903" v="805" actId="165"/>
          <ac:spMkLst>
            <pc:docMk/>
            <pc:sldMk cId="3555204823" sldId="282"/>
            <ac:spMk id="15" creationId="{C4020700-DACA-46B7-B756-FE2F86061898}"/>
          </ac:spMkLst>
        </pc:spChg>
        <pc:spChg chg="mod topLvl">
          <ac:chgData name="rosemarie kaspersen" userId="11f16612b03054be" providerId="LiveId" clId="{CA35635E-CE9D-407B-8767-30D0E0DFC7D5}" dt="2020-11-18T01:40:09.903" v="805" actId="165"/>
          <ac:spMkLst>
            <pc:docMk/>
            <pc:sldMk cId="3555204823" sldId="282"/>
            <ac:spMk id="17" creationId="{9D62FA7B-569D-4CF4-8EA5-F11FB5117953}"/>
          </ac:spMkLst>
        </pc:spChg>
        <pc:spChg chg="del mod topLvl">
          <ac:chgData name="rosemarie kaspersen" userId="11f16612b03054be" providerId="LiveId" clId="{CA35635E-CE9D-407B-8767-30D0E0DFC7D5}" dt="2020-11-18T01:43:14.986" v="848" actId="478"/>
          <ac:spMkLst>
            <pc:docMk/>
            <pc:sldMk cId="3555204823" sldId="282"/>
            <ac:spMk id="23" creationId="{42D1937D-40EA-4FE7-9535-957792CD84DD}"/>
          </ac:spMkLst>
        </pc:spChg>
        <pc:spChg chg="del mod topLvl">
          <ac:chgData name="rosemarie kaspersen" userId="11f16612b03054be" providerId="LiveId" clId="{CA35635E-CE9D-407B-8767-30D0E0DFC7D5}" dt="2020-11-18T01:43:07.315" v="845" actId="478"/>
          <ac:spMkLst>
            <pc:docMk/>
            <pc:sldMk cId="3555204823" sldId="282"/>
            <ac:spMk id="25" creationId="{3F1EC7D3-A555-4874-B7A3-B8231D07ACCB}"/>
          </ac:spMkLst>
        </pc:spChg>
        <pc:spChg chg="add del mod">
          <ac:chgData name="rosemarie kaspersen" userId="11f16612b03054be" providerId="LiveId" clId="{CA35635E-CE9D-407B-8767-30D0E0DFC7D5}" dt="2020-11-18T01:43:02.509" v="844" actId="478"/>
          <ac:spMkLst>
            <pc:docMk/>
            <pc:sldMk cId="3555204823" sldId="282"/>
            <ac:spMk id="26" creationId="{21A6BF4A-3FE0-458D-B2D0-4461C694B004}"/>
          </ac:spMkLst>
        </pc:spChg>
        <pc:grpChg chg="del">
          <ac:chgData name="rosemarie kaspersen" userId="11f16612b03054be" providerId="LiveId" clId="{CA35635E-CE9D-407B-8767-30D0E0DFC7D5}" dt="2020-11-18T01:40:09.903" v="805" actId="165"/>
          <ac:grpSpMkLst>
            <pc:docMk/>
            <pc:sldMk cId="3555204823" sldId="282"/>
            <ac:grpSpMk id="8" creationId="{B976D8CD-41D3-4978-B666-75F0FDA2C7AF}"/>
          </ac:grpSpMkLst>
        </pc:grpChg>
        <pc:grpChg chg="add del mod">
          <ac:chgData name="rosemarie kaspersen" userId="11f16612b03054be" providerId="LiveId" clId="{CA35635E-CE9D-407B-8767-30D0E0DFC7D5}" dt="2020-11-18T01:41:36.455" v="828" actId="165"/>
          <ac:grpSpMkLst>
            <pc:docMk/>
            <pc:sldMk cId="3555204823" sldId="282"/>
            <ac:grpSpMk id="18" creationId="{9FAD95DE-9B23-4B3A-B165-1C0A6E00436B}"/>
          </ac:grpSpMkLst>
        </pc:grpChg>
        <pc:grpChg chg="add mod ord">
          <ac:chgData name="rosemarie kaspersen" userId="11f16612b03054be" providerId="LiveId" clId="{CA35635E-CE9D-407B-8767-30D0E0DFC7D5}" dt="2020-11-18T01:42:05.173" v="834" actId="166"/>
          <ac:grpSpMkLst>
            <pc:docMk/>
            <pc:sldMk cId="3555204823" sldId="282"/>
            <ac:grpSpMk id="21" creationId="{18813CA7-ABAA-4A02-BF94-BC189389C4F1}"/>
          </ac:grpSpMkLst>
        </pc:grpChg>
        <pc:cxnChg chg="mod topLvl">
          <ac:chgData name="rosemarie kaspersen" userId="11f16612b03054be" providerId="LiveId" clId="{CA35635E-CE9D-407B-8767-30D0E0DFC7D5}" dt="2020-11-18T01:40:09.903" v="805" actId="165"/>
          <ac:cxnSpMkLst>
            <pc:docMk/>
            <pc:sldMk cId="3555204823" sldId="282"/>
            <ac:cxnSpMk id="14" creationId="{ACB2A898-F283-476D-83F1-0297769483DA}"/>
          </ac:cxnSpMkLst>
        </pc:cxnChg>
        <pc:cxnChg chg="mod topLvl">
          <ac:chgData name="rosemarie kaspersen" userId="11f16612b03054be" providerId="LiveId" clId="{CA35635E-CE9D-407B-8767-30D0E0DFC7D5}" dt="2020-11-18T01:41:46.847" v="830" actId="338"/>
          <ac:cxnSpMkLst>
            <pc:docMk/>
            <pc:sldMk cId="3555204823" sldId="282"/>
            <ac:cxnSpMk id="19" creationId="{868E1DF6-BED4-456C-AB19-286A88BF0481}"/>
          </ac:cxnSpMkLst>
        </pc:cxnChg>
        <pc:cxnChg chg="del mod topLvl">
          <ac:chgData name="rosemarie kaspersen" userId="11f16612b03054be" providerId="LiveId" clId="{CA35635E-CE9D-407B-8767-30D0E0DFC7D5}" dt="2020-11-18T01:43:12.670" v="847" actId="478"/>
          <ac:cxnSpMkLst>
            <pc:docMk/>
            <pc:sldMk cId="3555204823" sldId="282"/>
            <ac:cxnSpMk id="22" creationId="{0E3C3AD1-0811-48DC-8D5F-9F864F8FA584}"/>
          </ac:cxnSpMkLst>
        </pc:cxnChg>
      </pc:sldChg>
      <pc:sldChg chg="addSp delSp modSp add mod">
        <pc:chgData name="rosemarie kaspersen" userId="11f16612b03054be" providerId="LiveId" clId="{CA35635E-CE9D-407B-8767-30D0E0DFC7D5}" dt="2020-11-18T01:56:52.413" v="887" actId="931"/>
        <pc:sldMkLst>
          <pc:docMk/>
          <pc:sldMk cId="2325256947" sldId="283"/>
        </pc:sldMkLst>
        <pc:picChg chg="add mod">
          <ac:chgData name="rosemarie kaspersen" userId="11f16612b03054be" providerId="LiveId" clId="{CA35635E-CE9D-407B-8767-30D0E0DFC7D5}" dt="2020-11-18T01:56:52.413" v="887" actId="931"/>
          <ac:picMkLst>
            <pc:docMk/>
            <pc:sldMk cId="2325256947" sldId="283"/>
            <ac:picMk id="3" creationId="{8ED6D21F-71C0-40DC-AAAC-51B8B2EC7C0A}"/>
          </ac:picMkLst>
        </pc:picChg>
        <pc:picChg chg="del">
          <ac:chgData name="rosemarie kaspersen" userId="11f16612b03054be" providerId="LiveId" clId="{CA35635E-CE9D-407B-8767-30D0E0DFC7D5}" dt="2020-11-18T01:55:57.913" v="881" actId="478"/>
          <ac:picMkLst>
            <pc:docMk/>
            <pc:sldMk cId="2325256947" sldId="283"/>
            <ac:picMk id="4" creationId="{7F2AA5E2-4201-4F8A-9D60-7CC7EFB62517}"/>
          </ac:picMkLst>
        </pc:picChg>
      </pc:sldChg>
      <pc:sldChg chg="delSp add del mod">
        <pc:chgData name="rosemarie kaspersen" userId="11f16612b03054be" providerId="LiveId" clId="{CA35635E-CE9D-407B-8767-30D0E0DFC7D5}" dt="2020-11-18T01:47:58.032" v="877" actId="47"/>
        <pc:sldMkLst>
          <pc:docMk/>
          <pc:sldMk cId="3819258170" sldId="283"/>
        </pc:sldMkLst>
        <pc:picChg chg="del">
          <ac:chgData name="rosemarie kaspersen" userId="11f16612b03054be" providerId="LiveId" clId="{CA35635E-CE9D-407B-8767-30D0E0DFC7D5}" dt="2020-11-18T01:47:36.284" v="876" actId="478"/>
          <ac:picMkLst>
            <pc:docMk/>
            <pc:sldMk cId="3819258170" sldId="283"/>
            <ac:picMk id="3" creationId="{AE82D9A1-08F3-491D-A135-D5EBA946AF1D}"/>
          </ac:picMkLst>
        </pc:picChg>
      </pc:sldChg>
      <pc:sldChg chg="addSp delSp modSp add mod">
        <pc:chgData name="rosemarie kaspersen" userId="11f16612b03054be" providerId="LiveId" clId="{CA35635E-CE9D-407B-8767-30D0E0DFC7D5}" dt="2020-11-18T02:01:16.004" v="925" actId="1076"/>
        <pc:sldMkLst>
          <pc:docMk/>
          <pc:sldMk cId="1638949752" sldId="284"/>
        </pc:sldMkLst>
        <pc:picChg chg="add del mod">
          <ac:chgData name="rosemarie kaspersen" userId="11f16612b03054be" providerId="LiveId" clId="{CA35635E-CE9D-407B-8767-30D0E0DFC7D5}" dt="2020-11-18T02:00:41.625" v="918" actId="478"/>
          <ac:picMkLst>
            <pc:docMk/>
            <pc:sldMk cId="1638949752" sldId="284"/>
            <ac:picMk id="3" creationId="{3556E3B8-567F-42BB-815A-253D42A394EA}"/>
          </ac:picMkLst>
        </pc:picChg>
        <pc:picChg chg="add mod modCrop">
          <ac:chgData name="rosemarie kaspersen" userId="11f16612b03054be" providerId="LiveId" clId="{CA35635E-CE9D-407B-8767-30D0E0DFC7D5}" dt="2020-11-18T02:01:16.004" v="925" actId="1076"/>
          <ac:picMkLst>
            <pc:docMk/>
            <pc:sldMk cId="1638949752" sldId="284"/>
            <ac:picMk id="5" creationId="{DDA8EE76-4A33-4515-9A12-4A9356A7E14A}"/>
          </ac:picMkLst>
        </pc:picChg>
      </pc:sldChg>
      <pc:sldChg chg="add del">
        <pc:chgData name="rosemarie kaspersen" userId="11f16612b03054be" providerId="LiveId" clId="{CA35635E-CE9D-407B-8767-30D0E0DFC7D5}" dt="2020-11-18T01:55:59.977" v="882" actId="47"/>
        <pc:sldMkLst>
          <pc:docMk/>
          <pc:sldMk cId="2485281120" sldId="284"/>
        </pc:sldMkLst>
      </pc:sldChg>
      <pc:sldChg chg="addSp modSp add">
        <pc:chgData name="rosemarie kaspersen" userId="11f16612b03054be" providerId="LiveId" clId="{CA35635E-CE9D-407B-8767-30D0E0DFC7D5}" dt="2020-11-18T02:00:20.257" v="916" actId="931"/>
        <pc:sldMkLst>
          <pc:docMk/>
          <pc:sldMk cId="727552202" sldId="285"/>
        </pc:sldMkLst>
        <pc:picChg chg="add mod">
          <ac:chgData name="rosemarie kaspersen" userId="11f16612b03054be" providerId="LiveId" clId="{CA35635E-CE9D-407B-8767-30D0E0DFC7D5}" dt="2020-11-18T02:00:20.257" v="916" actId="931"/>
          <ac:picMkLst>
            <pc:docMk/>
            <pc:sldMk cId="727552202" sldId="285"/>
            <ac:picMk id="3" creationId="{372D37A2-44F7-446D-AC99-6CD10CBBCCF6}"/>
          </ac:picMkLst>
        </pc:picChg>
      </pc:sldChg>
      <pc:sldChg chg="addSp modSp add mod">
        <pc:chgData name="rosemarie kaspersen" userId="11f16612b03054be" providerId="LiveId" clId="{CA35635E-CE9D-407B-8767-30D0E0DFC7D5}" dt="2020-11-18T01:59:56.313" v="915" actId="1076"/>
        <pc:sldMkLst>
          <pc:docMk/>
          <pc:sldMk cId="1522409571" sldId="286"/>
        </pc:sldMkLst>
        <pc:picChg chg="add mod modCrop">
          <ac:chgData name="rosemarie kaspersen" userId="11f16612b03054be" providerId="LiveId" clId="{CA35635E-CE9D-407B-8767-30D0E0DFC7D5}" dt="2020-11-18T01:59:54.829" v="914" actId="1076"/>
          <ac:picMkLst>
            <pc:docMk/>
            <pc:sldMk cId="1522409571" sldId="286"/>
            <ac:picMk id="3" creationId="{8134638F-CB5D-43E0-AE01-BFEAA75F4722}"/>
          </ac:picMkLst>
        </pc:picChg>
        <pc:picChg chg="add mod modCrop">
          <ac:chgData name="rosemarie kaspersen" userId="11f16612b03054be" providerId="LiveId" clId="{CA35635E-CE9D-407B-8767-30D0E0DFC7D5}" dt="2020-11-18T01:59:56.313" v="915" actId="1076"/>
          <ac:picMkLst>
            <pc:docMk/>
            <pc:sldMk cId="1522409571" sldId="286"/>
            <ac:picMk id="5" creationId="{9643C314-6D7F-475A-B9A9-315BAE82F785}"/>
          </ac:picMkLst>
        </pc:picChg>
      </pc:sldChg>
      <pc:sldChg chg="addSp modSp add mod">
        <pc:chgData name="rosemarie kaspersen" userId="11f16612b03054be" providerId="LiveId" clId="{CA35635E-CE9D-407B-8767-30D0E0DFC7D5}" dt="2020-11-18T01:58:38.606" v="901" actId="1076"/>
        <pc:sldMkLst>
          <pc:docMk/>
          <pc:sldMk cId="495349148" sldId="287"/>
        </pc:sldMkLst>
        <pc:picChg chg="add mod modCrop">
          <ac:chgData name="rosemarie kaspersen" userId="11f16612b03054be" providerId="LiveId" clId="{CA35635E-CE9D-407B-8767-30D0E0DFC7D5}" dt="2020-11-18T01:58:35.588" v="900" actId="1076"/>
          <ac:picMkLst>
            <pc:docMk/>
            <pc:sldMk cId="495349148" sldId="287"/>
            <ac:picMk id="3" creationId="{F189B3D4-4269-4E5C-8BB8-EB2348ED28C1}"/>
          </ac:picMkLst>
        </pc:picChg>
        <pc:picChg chg="add mod modCrop">
          <ac:chgData name="rosemarie kaspersen" userId="11f16612b03054be" providerId="LiveId" clId="{CA35635E-CE9D-407B-8767-30D0E0DFC7D5}" dt="2020-11-18T01:58:38.606" v="901" actId="1076"/>
          <ac:picMkLst>
            <pc:docMk/>
            <pc:sldMk cId="495349148" sldId="287"/>
            <ac:picMk id="5" creationId="{4E7DAB0F-3C50-4377-A822-5E8021674476}"/>
          </ac:picMkLst>
        </pc:picChg>
      </pc:sldChg>
      <pc:sldChg chg="addSp delSp modSp add mod">
        <pc:chgData name="rosemarie kaspersen" userId="11f16612b03054be" providerId="LiveId" clId="{CA35635E-CE9D-407B-8767-30D0E0DFC7D5}" dt="2020-11-18T02:05:28.403" v="928" actId="931"/>
        <pc:sldMkLst>
          <pc:docMk/>
          <pc:sldMk cId="434921736" sldId="288"/>
        </pc:sldMkLst>
        <pc:picChg chg="del">
          <ac:chgData name="rosemarie kaspersen" userId="11f16612b03054be" providerId="LiveId" clId="{CA35635E-CE9D-407B-8767-30D0E0DFC7D5}" dt="2020-11-18T02:01:50.072" v="927" actId="478"/>
          <ac:picMkLst>
            <pc:docMk/>
            <pc:sldMk cId="434921736" sldId="288"/>
            <ac:picMk id="3" creationId="{93384A02-3439-49F2-ABE9-444D025274BA}"/>
          </ac:picMkLst>
        </pc:picChg>
        <pc:picChg chg="add mod">
          <ac:chgData name="rosemarie kaspersen" userId="11f16612b03054be" providerId="LiveId" clId="{CA35635E-CE9D-407B-8767-30D0E0DFC7D5}" dt="2020-11-18T02:05:28.403" v="928" actId="931"/>
          <ac:picMkLst>
            <pc:docMk/>
            <pc:sldMk cId="434921736" sldId="288"/>
            <ac:picMk id="4" creationId="{E73A7C34-B391-45EF-8724-3E2D89EE320F}"/>
          </ac:picMkLst>
        </pc:picChg>
      </pc:sldChg>
      <pc:sldChg chg="delSp add del mod">
        <pc:chgData name="rosemarie kaspersen" userId="11f16612b03054be" providerId="LiveId" clId="{CA35635E-CE9D-407B-8767-30D0E0DFC7D5}" dt="2020-11-18T02:13:37.028" v="1014" actId="47"/>
        <pc:sldMkLst>
          <pc:docMk/>
          <pc:sldMk cId="742240961" sldId="289"/>
        </pc:sldMkLst>
        <pc:picChg chg="del">
          <ac:chgData name="rosemarie kaspersen" userId="11f16612b03054be" providerId="LiveId" clId="{CA35635E-CE9D-407B-8767-30D0E0DFC7D5}" dt="2020-11-18T02:05:58.600" v="930" actId="478"/>
          <ac:picMkLst>
            <pc:docMk/>
            <pc:sldMk cId="742240961" sldId="289"/>
            <ac:picMk id="5" creationId="{DDA8EE76-4A33-4515-9A12-4A9356A7E14A}"/>
          </ac:picMkLst>
        </pc:picChg>
      </pc:sldChg>
      <pc:sldChg chg="add ord">
        <pc:chgData name="rosemarie kaspersen" userId="11f16612b03054be" providerId="LiveId" clId="{CA35635E-CE9D-407B-8767-30D0E0DFC7D5}" dt="2020-11-18T02:06:19.376" v="933"/>
        <pc:sldMkLst>
          <pc:docMk/>
          <pc:sldMk cId="2719197772" sldId="290"/>
        </pc:sldMkLst>
      </pc:sldChg>
      <pc:sldChg chg="addSp delSp modSp add mod">
        <pc:chgData name="rosemarie kaspersen" userId="11f16612b03054be" providerId="LiveId" clId="{CA35635E-CE9D-407B-8767-30D0E0DFC7D5}" dt="2020-11-18T02:12:40.783" v="1005" actId="478"/>
        <pc:sldMkLst>
          <pc:docMk/>
          <pc:sldMk cId="3702799981" sldId="291"/>
        </pc:sldMkLst>
        <pc:spChg chg="add mod">
          <ac:chgData name="rosemarie kaspersen" userId="11f16612b03054be" providerId="LiveId" clId="{CA35635E-CE9D-407B-8767-30D0E0DFC7D5}" dt="2020-11-18T02:06:53.557" v="937" actId="1076"/>
          <ac:spMkLst>
            <pc:docMk/>
            <pc:sldMk cId="3702799981" sldId="291"/>
            <ac:spMk id="3" creationId="{E105CFCF-53B9-4C0C-98C7-A882CBB9BE5A}"/>
          </ac:spMkLst>
        </pc:spChg>
        <pc:spChg chg="add del mod">
          <ac:chgData name="rosemarie kaspersen" userId="11f16612b03054be" providerId="LiveId" clId="{CA35635E-CE9D-407B-8767-30D0E0DFC7D5}" dt="2020-11-18T02:09:28.516" v="965" actId="478"/>
          <ac:spMkLst>
            <pc:docMk/>
            <pc:sldMk cId="3702799981" sldId="291"/>
            <ac:spMk id="4" creationId="{60AE001E-39A4-4208-8DE6-2E1C1EF1E63E}"/>
          </ac:spMkLst>
        </pc:spChg>
        <pc:spChg chg="mod">
          <ac:chgData name="rosemarie kaspersen" userId="11f16612b03054be" providerId="LiveId" clId="{CA35635E-CE9D-407B-8767-30D0E0DFC7D5}" dt="2020-11-18T02:06:35.514" v="935" actId="164"/>
          <ac:spMkLst>
            <pc:docMk/>
            <pc:sldMk cId="3702799981" sldId="291"/>
            <ac:spMk id="6" creationId="{3620E4B4-05B4-466F-876E-5048F8112852}"/>
          </ac:spMkLst>
        </pc:spChg>
        <pc:spChg chg="add del mod">
          <ac:chgData name="rosemarie kaspersen" userId="11f16612b03054be" providerId="LiveId" clId="{CA35635E-CE9D-407B-8767-30D0E0DFC7D5}" dt="2020-11-18T02:09:26.334" v="964" actId="478"/>
          <ac:spMkLst>
            <pc:docMk/>
            <pc:sldMk cId="3702799981" sldId="291"/>
            <ac:spMk id="8" creationId="{715FD468-EF3F-4F20-BF5D-BD90E8B8A7ED}"/>
          </ac:spMkLst>
        </pc:spChg>
        <pc:spChg chg="add del mod">
          <ac:chgData name="rosemarie kaspersen" userId="11f16612b03054be" providerId="LiveId" clId="{CA35635E-CE9D-407B-8767-30D0E0DFC7D5}" dt="2020-11-18T02:09:30.654" v="966" actId="478"/>
          <ac:spMkLst>
            <pc:docMk/>
            <pc:sldMk cId="3702799981" sldId="291"/>
            <ac:spMk id="10" creationId="{527E42AB-E4D2-4191-A9AE-727F5CB88CE7}"/>
          </ac:spMkLst>
        </pc:spChg>
        <pc:spChg chg="add del mod">
          <ac:chgData name="rosemarie kaspersen" userId="11f16612b03054be" providerId="LiveId" clId="{CA35635E-CE9D-407B-8767-30D0E0DFC7D5}" dt="2020-11-18T02:09:32.867" v="967" actId="478"/>
          <ac:spMkLst>
            <pc:docMk/>
            <pc:sldMk cId="3702799981" sldId="291"/>
            <ac:spMk id="12" creationId="{4422DD80-5A7E-4B72-BBE5-A440035061E9}"/>
          </ac:spMkLst>
        </pc:spChg>
        <pc:spChg chg="add mod">
          <ac:chgData name="rosemarie kaspersen" userId="11f16612b03054be" providerId="LiveId" clId="{CA35635E-CE9D-407B-8767-30D0E0DFC7D5}" dt="2020-11-18T02:07:53.129" v="948" actId="1076"/>
          <ac:spMkLst>
            <pc:docMk/>
            <pc:sldMk cId="3702799981" sldId="291"/>
            <ac:spMk id="13" creationId="{D368EB3C-1BB4-43D7-A450-919053233BC5}"/>
          </ac:spMkLst>
        </pc:spChg>
        <pc:spChg chg="add mod">
          <ac:chgData name="rosemarie kaspersen" userId="11f16612b03054be" providerId="LiveId" clId="{CA35635E-CE9D-407B-8767-30D0E0DFC7D5}" dt="2020-11-18T02:09:53.004" v="969" actId="1076"/>
          <ac:spMkLst>
            <pc:docMk/>
            <pc:sldMk cId="3702799981" sldId="291"/>
            <ac:spMk id="14" creationId="{B2BCC6C6-F873-4943-80CA-CA1645000C5A}"/>
          </ac:spMkLst>
        </pc:spChg>
        <pc:spChg chg="add del">
          <ac:chgData name="rosemarie kaspersen" userId="11f16612b03054be" providerId="LiveId" clId="{CA35635E-CE9D-407B-8767-30D0E0DFC7D5}" dt="2020-11-18T02:09:55.734" v="971" actId="21"/>
          <ac:spMkLst>
            <pc:docMk/>
            <pc:sldMk cId="3702799981" sldId="291"/>
            <ac:spMk id="16" creationId="{5F77DE5D-F291-42B5-8ECF-7C34719CDC70}"/>
          </ac:spMkLst>
        </pc:spChg>
        <pc:spChg chg="add del">
          <ac:chgData name="rosemarie kaspersen" userId="11f16612b03054be" providerId="LiveId" clId="{CA35635E-CE9D-407B-8767-30D0E0DFC7D5}" dt="2020-11-18T02:09:59.926" v="973" actId="22"/>
          <ac:spMkLst>
            <pc:docMk/>
            <pc:sldMk cId="3702799981" sldId="291"/>
            <ac:spMk id="18" creationId="{B9085B4D-C37A-45CE-939C-CE12643CA0BC}"/>
          </ac:spMkLst>
        </pc:spChg>
        <pc:spChg chg="add mod">
          <ac:chgData name="rosemarie kaspersen" userId="11f16612b03054be" providerId="LiveId" clId="{CA35635E-CE9D-407B-8767-30D0E0DFC7D5}" dt="2020-11-18T02:10:10.259" v="976" actId="688"/>
          <ac:spMkLst>
            <pc:docMk/>
            <pc:sldMk cId="3702799981" sldId="291"/>
            <ac:spMk id="20" creationId="{5522E9F5-9947-4540-8B36-39369434B7F8}"/>
          </ac:spMkLst>
        </pc:spChg>
        <pc:spChg chg="add mod">
          <ac:chgData name="rosemarie kaspersen" userId="11f16612b03054be" providerId="LiveId" clId="{CA35635E-CE9D-407B-8767-30D0E0DFC7D5}" dt="2020-11-18T02:10:36.631" v="980" actId="164"/>
          <ac:spMkLst>
            <pc:docMk/>
            <pc:sldMk cId="3702799981" sldId="291"/>
            <ac:spMk id="22" creationId="{97FADFDE-C54C-4BCA-84F3-2D5A043A3C0E}"/>
          </ac:spMkLst>
        </pc:spChg>
        <pc:spChg chg="add mod">
          <ac:chgData name="rosemarie kaspersen" userId="11f16612b03054be" providerId="LiveId" clId="{CA35635E-CE9D-407B-8767-30D0E0DFC7D5}" dt="2020-11-18T02:10:36.631" v="980" actId="164"/>
          <ac:spMkLst>
            <pc:docMk/>
            <pc:sldMk cId="3702799981" sldId="291"/>
            <ac:spMk id="24" creationId="{6CFFA358-675B-4ECC-B23D-83E78778586D}"/>
          </ac:spMkLst>
        </pc:spChg>
        <pc:spChg chg="del mod topLvl">
          <ac:chgData name="rosemarie kaspersen" userId="11f16612b03054be" providerId="LiveId" clId="{CA35635E-CE9D-407B-8767-30D0E0DFC7D5}" dt="2020-11-18T02:12:40.783" v="1005" actId="478"/>
          <ac:spMkLst>
            <pc:docMk/>
            <pc:sldMk cId="3702799981" sldId="291"/>
            <ac:spMk id="27" creationId="{82A558B0-5CDA-447C-B9D1-ABED9306F95F}"/>
          </ac:spMkLst>
        </pc:spChg>
        <pc:spChg chg="del mod topLvl">
          <ac:chgData name="rosemarie kaspersen" userId="11f16612b03054be" providerId="LiveId" clId="{CA35635E-CE9D-407B-8767-30D0E0DFC7D5}" dt="2020-11-18T02:11:51.151" v="997" actId="478"/>
          <ac:spMkLst>
            <pc:docMk/>
            <pc:sldMk cId="3702799981" sldId="291"/>
            <ac:spMk id="28" creationId="{76F19941-237B-406F-A02E-678307BD7614}"/>
          </ac:spMkLst>
        </pc:spChg>
        <pc:spChg chg="add del mod">
          <ac:chgData name="rosemarie kaspersen" userId="11f16612b03054be" providerId="LiveId" clId="{CA35635E-CE9D-407B-8767-30D0E0DFC7D5}" dt="2020-11-18T02:12:38.321" v="1004" actId="478"/>
          <ac:spMkLst>
            <pc:docMk/>
            <pc:sldMk cId="3702799981" sldId="291"/>
            <ac:spMk id="30" creationId="{36207ECF-3864-48EF-915F-408E4BA4F62C}"/>
          </ac:spMkLst>
        </pc:spChg>
        <pc:grpChg chg="add mod">
          <ac:chgData name="rosemarie kaspersen" userId="11f16612b03054be" providerId="LiveId" clId="{CA35635E-CE9D-407B-8767-30D0E0DFC7D5}" dt="2020-11-18T02:10:39.999" v="982" actId="1076"/>
          <ac:grpSpMkLst>
            <pc:docMk/>
            <pc:sldMk cId="3702799981" sldId="291"/>
            <ac:grpSpMk id="2" creationId="{0593CFB3-9F43-4C7E-8898-CC780F256E3D}"/>
          </ac:grpSpMkLst>
        </pc:grpChg>
        <pc:grpChg chg="add mod">
          <ac:chgData name="rosemarie kaspersen" userId="11f16612b03054be" providerId="LiveId" clId="{CA35635E-CE9D-407B-8767-30D0E0DFC7D5}" dt="2020-11-18T02:11:02.632" v="986" actId="1076"/>
          <ac:grpSpMkLst>
            <pc:docMk/>
            <pc:sldMk cId="3702799981" sldId="291"/>
            <ac:grpSpMk id="25" creationId="{29660CFB-C628-4CAF-AE79-BD53E5274182}"/>
          </ac:grpSpMkLst>
        </pc:grpChg>
        <pc:grpChg chg="add del mod">
          <ac:chgData name="rosemarie kaspersen" userId="11f16612b03054be" providerId="LiveId" clId="{CA35635E-CE9D-407B-8767-30D0E0DFC7D5}" dt="2020-11-18T02:11:16.738" v="989" actId="165"/>
          <ac:grpSpMkLst>
            <pc:docMk/>
            <pc:sldMk cId="3702799981" sldId="291"/>
            <ac:grpSpMk id="26" creationId="{7E09884D-15CC-499C-A434-46F9C3897376}"/>
          </ac:grpSpMkLst>
        </pc:grpChg>
        <pc:picChg chg="mod">
          <ac:chgData name="rosemarie kaspersen" userId="11f16612b03054be" providerId="LiveId" clId="{CA35635E-CE9D-407B-8767-30D0E0DFC7D5}" dt="2020-11-18T02:06:35.514" v="935" actId="164"/>
          <ac:picMkLst>
            <pc:docMk/>
            <pc:sldMk cId="3702799981" sldId="291"/>
            <ac:picMk id="5" creationId="{AFEEFDD0-8CEF-4B4F-A070-B1422655AA89}"/>
          </ac:picMkLst>
        </pc:picChg>
      </pc:sldChg>
      <pc:sldChg chg="addSp delSp modSp add mod ord">
        <pc:chgData name="rosemarie kaspersen" userId="11f16612b03054be" providerId="LiveId" clId="{CA35635E-CE9D-407B-8767-30D0E0DFC7D5}" dt="2020-11-18T13:13:16.628" v="1105" actId="208"/>
        <pc:sldMkLst>
          <pc:docMk/>
          <pc:sldMk cId="20013543" sldId="292"/>
        </pc:sldMkLst>
        <pc:spChg chg="mod">
          <ac:chgData name="rosemarie kaspersen" userId="11f16612b03054be" providerId="LiveId" clId="{CA35635E-CE9D-407B-8767-30D0E0DFC7D5}" dt="2020-11-18T13:12:24.678" v="1103" actId="207"/>
          <ac:spMkLst>
            <pc:docMk/>
            <pc:sldMk cId="20013543" sldId="292"/>
            <ac:spMk id="3" creationId="{E105CFCF-53B9-4C0C-98C7-A882CBB9BE5A}"/>
          </ac:spMkLst>
        </pc:spChg>
        <pc:spChg chg="mod topLvl">
          <ac:chgData name="rosemarie kaspersen" userId="11f16612b03054be" providerId="LiveId" clId="{CA35635E-CE9D-407B-8767-30D0E0DFC7D5}" dt="2020-11-18T13:11:43.509" v="1097" actId="165"/>
          <ac:spMkLst>
            <pc:docMk/>
            <pc:sldMk cId="20013543" sldId="292"/>
            <ac:spMk id="6" creationId="{3620E4B4-05B4-466F-876E-5048F8112852}"/>
          </ac:spMkLst>
        </pc:spChg>
        <pc:spChg chg="mod">
          <ac:chgData name="rosemarie kaspersen" userId="11f16612b03054be" providerId="LiveId" clId="{CA35635E-CE9D-407B-8767-30D0E0DFC7D5}" dt="2020-11-18T13:13:16.628" v="1105" actId="208"/>
          <ac:spMkLst>
            <pc:docMk/>
            <pc:sldMk cId="20013543" sldId="292"/>
            <ac:spMk id="13" creationId="{D368EB3C-1BB4-43D7-A450-919053233BC5}"/>
          </ac:spMkLst>
        </pc:spChg>
        <pc:spChg chg="mod topLvl">
          <ac:chgData name="rosemarie kaspersen" userId="11f16612b03054be" providerId="LiveId" clId="{CA35635E-CE9D-407B-8767-30D0E0DFC7D5}" dt="2020-11-18T13:12:16.087" v="1102" actId="207"/>
          <ac:spMkLst>
            <pc:docMk/>
            <pc:sldMk cId="20013543" sldId="292"/>
            <ac:spMk id="16" creationId="{F09F68D9-E942-4D60-933D-6C923F2F88BA}"/>
          </ac:spMkLst>
        </pc:spChg>
        <pc:spChg chg="mod topLvl">
          <ac:chgData name="rosemarie kaspersen" userId="11f16612b03054be" providerId="LiveId" clId="{CA35635E-CE9D-407B-8767-30D0E0DFC7D5}" dt="2020-11-18T13:12:16.087" v="1102" actId="207"/>
          <ac:spMkLst>
            <pc:docMk/>
            <pc:sldMk cId="20013543" sldId="292"/>
            <ac:spMk id="17" creationId="{2EEE54C5-F332-42D8-841D-1D20AECA2C97}"/>
          </ac:spMkLst>
        </pc:spChg>
        <pc:spChg chg="add del mod topLvl">
          <ac:chgData name="rosemarie kaspersen" userId="11f16612b03054be" providerId="LiveId" clId="{CA35635E-CE9D-407B-8767-30D0E0DFC7D5}" dt="2020-11-18T13:12:06.596" v="1100" actId="207"/>
          <ac:spMkLst>
            <pc:docMk/>
            <pc:sldMk cId="20013543" sldId="292"/>
            <ac:spMk id="27" creationId="{82A558B0-5CDA-447C-B9D1-ABED9306F95F}"/>
          </ac:spMkLst>
        </pc:spChg>
        <pc:spChg chg="mod topLvl">
          <ac:chgData name="rosemarie kaspersen" userId="11f16612b03054be" providerId="LiveId" clId="{CA35635E-CE9D-407B-8767-30D0E0DFC7D5}" dt="2020-11-18T13:12:00.756" v="1099" actId="207"/>
          <ac:spMkLst>
            <pc:docMk/>
            <pc:sldMk cId="20013543" sldId="292"/>
            <ac:spMk id="30" creationId="{36207ECF-3864-48EF-915F-408E4BA4F62C}"/>
          </ac:spMkLst>
        </pc:spChg>
        <pc:grpChg chg="del">
          <ac:chgData name="rosemarie kaspersen" userId="11f16612b03054be" providerId="LiveId" clId="{CA35635E-CE9D-407B-8767-30D0E0DFC7D5}" dt="2020-11-18T13:11:43.509" v="1097" actId="165"/>
          <ac:grpSpMkLst>
            <pc:docMk/>
            <pc:sldMk cId="20013543" sldId="292"/>
            <ac:grpSpMk id="2" creationId="{0593CFB3-9F43-4C7E-8898-CC780F256E3D}"/>
          </ac:grpSpMkLst>
        </pc:grpChg>
        <pc:grpChg chg="add del mod">
          <ac:chgData name="rosemarie kaspersen" userId="11f16612b03054be" providerId="LiveId" clId="{CA35635E-CE9D-407B-8767-30D0E0DFC7D5}" dt="2020-11-18T13:11:48.942" v="1098" actId="165"/>
          <ac:grpSpMkLst>
            <pc:docMk/>
            <pc:sldMk cId="20013543" sldId="292"/>
            <ac:grpSpMk id="4" creationId="{CD184736-A8E4-4CCC-B93A-9C8CD78ED3A5}"/>
          </ac:grpSpMkLst>
        </pc:grpChg>
        <pc:grpChg chg="add del mod">
          <ac:chgData name="rosemarie kaspersen" userId="11f16612b03054be" providerId="LiveId" clId="{CA35635E-CE9D-407B-8767-30D0E0DFC7D5}" dt="2020-11-18T13:12:12.069" v="1101" actId="165"/>
          <ac:grpSpMkLst>
            <pc:docMk/>
            <pc:sldMk cId="20013543" sldId="292"/>
            <ac:grpSpMk id="15" creationId="{5FE4BF6C-F2D3-4B9F-BE84-EAD3D574DB64}"/>
          </ac:grpSpMkLst>
        </pc:grpChg>
        <pc:picChg chg="mod topLvl">
          <ac:chgData name="rosemarie kaspersen" userId="11f16612b03054be" providerId="LiveId" clId="{CA35635E-CE9D-407B-8767-30D0E0DFC7D5}" dt="2020-11-18T13:11:43.509" v="1097" actId="165"/>
          <ac:picMkLst>
            <pc:docMk/>
            <pc:sldMk cId="20013543" sldId="292"/>
            <ac:picMk id="5" creationId="{AFEEFDD0-8CEF-4B4F-A070-B1422655AA89}"/>
          </ac:picMkLst>
        </pc:picChg>
      </pc:sldChg>
      <pc:sldChg chg="add ord">
        <pc:chgData name="rosemarie kaspersen" userId="11f16612b03054be" providerId="LiveId" clId="{CA35635E-CE9D-407B-8767-30D0E0DFC7D5}" dt="2020-11-18T02:13:33.976" v="1013"/>
        <pc:sldMkLst>
          <pc:docMk/>
          <pc:sldMk cId="1498195143" sldId="293"/>
        </pc:sldMkLst>
      </pc:sldChg>
      <pc:sldChg chg="addSp modSp new mod">
        <pc:chgData name="rosemarie kaspersen" userId="11f16612b03054be" providerId="LiveId" clId="{CA35635E-CE9D-407B-8767-30D0E0DFC7D5}" dt="2020-11-18T12:56:29.518" v="1053" actId="1076"/>
        <pc:sldMkLst>
          <pc:docMk/>
          <pc:sldMk cId="3175289496" sldId="294"/>
        </pc:sldMkLst>
        <pc:spChg chg="mod">
          <ac:chgData name="rosemarie kaspersen" userId="11f16612b03054be" providerId="LiveId" clId="{CA35635E-CE9D-407B-8767-30D0E0DFC7D5}" dt="2020-11-18T12:56:25.183" v="1052" actId="1076"/>
          <ac:spMkLst>
            <pc:docMk/>
            <pc:sldMk cId="3175289496" sldId="294"/>
            <ac:spMk id="2" creationId="{B40E49E0-7D6A-467F-855B-374A314EC504}"/>
          </ac:spMkLst>
        </pc:spChg>
        <pc:picChg chg="add mod">
          <ac:chgData name="rosemarie kaspersen" userId="11f16612b03054be" providerId="LiveId" clId="{CA35635E-CE9D-407B-8767-30D0E0DFC7D5}" dt="2020-11-18T12:56:29.518" v="1053" actId="1076"/>
          <ac:picMkLst>
            <pc:docMk/>
            <pc:sldMk cId="3175289496" sldId="294"/>
            <ac:picMk id="4" creationId="{BE0C4AFE-BF64-4FAC-9B8B-C42545C480C7}"/>
          </ac:picMkLst>
        </pc:picChg>
      </pc:sldChg>
      <pc:sldChg chg="addSp delSp modSp add mod">
        <pc:chgData name="rosemarie kaspersen" userId="11f16612b03054be" providerId="LiveId" clId="{CA35635E-CE9D-407B-8767-30D0E0DFC7D5}" dt="2020-11-18T13:00:30.686" v="1080" actId="1076"/>
        <pc:sldMkLst>
          <pc:docMk/>
          <pc:sldMk cId="871424578" sldId="295"/>
        </pc:sldMkLst>
        <pc:spChg chg="mod">
          <ac:chgData name="rosemarie kaspersen" userId="11f16612b03054be" providerId="LiveId" clId="{CA35635E-CE9D-407B-8767-30D0E0DFC7D5}" dt="2020-11-18T12:59:18.715" v="1067" actId="20577"/>
          <ac:spMkLst>
            <pc:docMk/>
            <pc:sldMk cId="871424578" sldId="295"/>
            <ac:spMk id="2" creationId="{B40E49E0-7D6A-467F-855B-374A314EC504}"/>
          </ac:spMkLst>
        </pc:spChg>
        <pc:picChg chg="del">
          <ac:chgData name="rosemarie kaspersen" userId="11f16612b03054be" providerId="LiveId" clId="{CA35635E-CE9D-407B-8767-30D0E0DFC7D5}" dt="2020-11-18T12:56:50.897" v="1055" actId="478"/>
          <ac:picMkLst>
            <pc:docMk/>
            <pc:sldMk cId="871424578" sldId="295"/>
            <ac:picMk id="4" creationId="{BE0C4AFE-BF64-4FAC-9B8B-C42545C480C7}"/>
          </ac:picMkLst>
        </pc:picChg>
        <pc:picChg chg="add mod">
          <ac:chgData name="rosemarie kaspersen" userId="11f16612b03054be" providerId="LiveId" clId="{CA35635E-CE9D-407B-8767-30D0E0DFC7D5}" dt="2020-11-18T12:59:31.212" v="1069" actId="1076"/>
          <ac:picMkLst>
            <pc:docMk/>
            <pc:sldMk cId="871424578" sldId="295"/>
            <ac:picMk id="5" creationId="{54EB4B81-D7B5-4B5D-8084-224C967FCB0C}"/>
          </ac:picMkLst>
        </pc:picChg>
        <pc:picChg chg="add mod modCrop">
          <ac:chgData name="rosemarie kaspersen" userId="11f16612b03054be" providerId="LiveId" clId="{CA35635E-CE9D-407B-8767-30D0E0DFC7D5}" dt="2020-11-18T13:00:30.686" v="1080" actId="1076"/>
          <ac:picMkLst>
            <pc:docMk/>
            <pc:sldMk cId="871424578" sldId="295"/>
            <ac:picMk id="7" creationId="{A555B0C3-B167-46A6-9D79-4F0D683F720F}"/>
          </ac:picMkLst>
        </pc:picChg>
      </pc:sldChg>
      <pc:sldChg chg="addSp modSp new mod">
        <pc:chgData name="rosemarie kaspersen" userId="11f16612b03054be" providerId="LiveId" clId="{CA35635E-CE9D-407B-8767-30D0E0DFC7D5}" dt="2020-11-18T13:02:12.399" v="1089" actId="1076"/>
        <pc:sldMkLst>
          <pc:docMk/>
          <pc:sldMk cId="2111170205" sldId="296"/>
        </pc:sldMkLst>
        <pc:spChg chg="mod">
          <ac:chgData name="rosemarie kaspersen" userId="11f16612b03054be" providerId="LiveId" clId="{CA35635E-CE9D-407B-8767-30D0E0DFC7D5}" dt="2020-11-18T13:01:56.672" v="1087" actId="20577"/>
          <ac:spMkLst>
            <pc:docMk/>
            <pc:sldMk cId="2111170205" sldId="296"/>
            <ac:spMk id="2" creationId="{FE6D749A-6212-4782-B2DD-46982B5AFDB8}"/>
          </ac:spMkLst>
        </pc:spChg>
        <pc:picChg chg="add mod">
          <ac:chgData name="rosemarie kaspersen" userId="11f16612b03054be" providerId="LiveId" clId="{CA35635E-CE9D-407B-8767-30D0E0DFC7D5}" dt="2020-11-18T13:02:12.399" v="1089" actId="1076"/>
          <ac:picMkLst>
            <pc:docMk/>
            <pc:sldMk cId="2111170205" sldId="296"/>
            <ac:picMk id="4" creationId="{5BFED897-6E4C-42A2-9674-A7E06103CBB7}"/>
          </ac:picMkLst>
        </pc:picChg>
      </pc:sldChg>
      <pc:sldChg chg="add ord">
        <pc:chgData name="rosemarie kaspersen" userId="11f16612b03054be" providerId="LiveId" clId="{CA35635E-CE9D-407B-8767-30D0E0DFC7D5}" dt="2020-11-18T13:03:09.160" v="1093"/>
        <pc:sldMkLst>
          <pc:docMk/>
          <pc:sldMk cId="2149811332" sldId="297"/>
        </pc:sldMkLst>
      </pc:sldChg>
      <pc:sldChg chg="add">
        <pc:chgData name="rosemarie kaspersen" userId="11f16612b03054be" providerId="LiveId" clId="{CA35635E-CE9D-407B-8767-30D0E0DFC7D5}" dt="2020-11-18T13:02:54.192" v="1091"/>
        <pc:sldMkLst>
          <pc:docMk/>
          <pc:sldMk cId="3192836289" sldId="298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6847D-1CF6-46BA-B46B-48BED0604A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cap="all" spc="1500" baseline="0">
                <a:latin typeface="+mj-lt"/>
                <a:ea typeface="Source Sans Pro SemiBold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B4F5A5-C931-4A4C-B6B1-EF4C95965B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cap="all" spc="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E4AEC-B6E4-439C-B716-EBE3D4D1D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FF81C-1FCB-4DBA-8044-F1A0FCFD45A6}" type="datetime1">
              <a:rPr lang="en-US" smtClean="0"/>
              <a:t>11/18/2020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8BC18-102E-45BF-8FEA-801E9C59D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A8BF5F-B1F8-461F-9B3D-7D50D0242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6BF779-0B8C-4CC2-9268-9506AD0C5331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328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3A871-D377-4EC0-9ACF-86842F01E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D53202-92A9-45A3-B812-777DB9578B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7196FB0C-3A9D-4892-90C9-21F3459AAD9E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6938C96-CF0F-4B69-A695-913F11BFC6F0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CA7E6BB-6B60-4BF5-9D3E-A3FE782EF5B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F693EDA-57B3-4AEB-863B-B198C2A5A8E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3A04A96-045F-4B6E-AEEE-11A2FA01B4F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FB357DC-5AD3-44F4-879B-5AD6B18AC36F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CA47F-83AD-4BE3-AC2F-6C17883F7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092B3-2D87-4CDF-B84B-C46E5F5D31F7}" type="datetime1">
              <a:rPr lang="en-US" smtClean="0"/>
              <a:t>11/18/2020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18A72-3200-4597-A9C5-0D9ECFF3E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0055A-71D4-49B4-8A8F-19AFDB84E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B0E5D27-C447-432F-982D-B60FDD6F34AD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540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C59DBB-9256-464D-8A6A-8BDA71541D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25E310-E6CB-4838-8E9B-B288DA5527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BCF412A8-E798-47AD-ABD9-98D76A55D30B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70160C5-475D-401A-AEE2-2C04E99A1518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7CC7CE9-9C7F-49C2-8609-47BF523390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26FD5F1-978C-45AF-9086-D5DBE1F01681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873AB1C-723A-4FB4-9B23-65BAF507483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1DE5510-5094-4FA4-96E5-AD4841D1C38A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E2202-679F-48B0-B2DD-F6F547112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69E57-47B1-47B0-B526-3153E4B1E729}" type="datetime1">
              <a:rPr lang="en-US" smtClean="0"/>
              <a:t>11/18/2020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7BC83D-E4C0-49E1-ADA1-1AF403984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F211E-B2EA-4CDC-9E84-B68983949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FE2F5FD-5D31-4C1D-82F8-93624C7B0A3C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18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88500-1605-41EA-A15F-9B79DF7E4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14AC8-25A5-4D7F-BF23-CB20AA2EC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8997F1B7-1EE7-4EA5-A5A4-866F9A810C9F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5E13483-2FB6-4753-8402-06FDC3498E0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8F0DF22-F640-4002-B783-DF1C6A9473F6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C2787B8-7984-4332-B611-D3D3DE898FE0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AF3646C-B3D7-4F57-8FD2-CD93CEB39214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65FA7DA-93A0-43A4-834C-0F1BB9806A8C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95D22-0146-4DE2-9E78-4C00333D4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7773D-8987-489A-A650-3D6F7D5C7C38}" type="datetime1">
              <a:rPr lang="en-US" smtClean="0"/>
              <a:t>11/18/2020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9717A-A1FE-485D-AFFF-2C7026C71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DB88B-64CF-4100-8F07-D191DD79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04332FF-8349-42A5-B5C8-5EE3825CE252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704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BFE6C-EBF1-47DE-8468-E7125172B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104992-D139-48DC-BCCE-D71EA23CA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A8C5E768-0E62-4DE7-A0AF-93121DA8439E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402845F-9E8A-41E1-B051-1AAA46C997A2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A45C410-5FD0-4339-A3BC-A865DE4190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7B0B703-8BA8-483C-A433-C44C809687DE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CCFA03D-B879-419B-88B9-F4F3645C8AF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6B0260A-6B2D-4F54-8614-60BC3103E166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AB8F6-0796-47E9-B1D4-760B7CCFC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150C1-1D78-4D80-810D-E9E86F6E88AB}" type="datetime1">
              <a:rPr lang="en-US" smtClean="0"/>
              <a:t>11/18/2020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886FC0-7327-44D9-B689-0AE73FD25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9D265-BFBA-4C93-9B1A-B9483AE6B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64F5FEB-DE92-47DA-8C46-DC088E8960A4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858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637BE-B22F-40EE-94F0-04549BC56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71582-4BAF-4211-AD4A-476ED6EB11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9DCF6B-C800-4345-BAE9-EE9FA6590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E6190A1E-5381-43C4-B058-7758339984D6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7E35469-0BEA-4E5E-955F-1AA300A62DE5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8F650BE-565E-4A52-8143-7A87700FC5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86A3F89-AA2A-44E5-915E-C47A069EB68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C57F514-AB27-4489-8D3C-01DD1025DDAD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141169F-1C39-4D04-AF32-D0D14D004B05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087465-759F-4895-8FC6-DD464FB9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CBD8-1588-4B6B-B74D-87480DDE94C0}" type="datetime1">
              <a:rPr lang="en-US" smtClean="0"/>
              <a:t>11/18/2020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1AA18-D8A5-44D9-881C-522258ED5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BA574-A76A-4F4C-8CBD-768278B66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793E083-ADC4-4391-83DD-781529A66110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192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1B666-D6BE-4FA8-9CF1-F15FD58B0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E4B4A-DE64-4563-83CD-C40B1D681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DA0314-0202-4E6D-8352-C28376A9C0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B56083-87B4-4603-B6FF-A9EB68E3E6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3708CF-F028-4917-A9CB-59BF5248A2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0" name="Graphic 185">
            <a:extLst>
              <a:ext uri="{FF2B5EF4-FFF2-40B4-BE49-F238E27FC236}">
                <a16:creationId xmlns:a16="http://schemas.microsoft.com/office/drawing/2014/main" id="{81B934BF-E239-47E1-93E9-EA3182162D21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3BBF177-5044-426A-93ED-64BDC84BF184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4270648-77F5-4D28-B691-DA57AA28FD73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086B770-2F70-4B7B-9525-286BBD63AD7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7DDC14D-7AE3-41CD-ADFC-A3601D4F9DF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2181834-8401-4B66-85EE-1CBF57807DA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33C091-3B62-4087-9A97-63BBE28CF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94440-721C-4D75-BD4F-4CFB3D51CDCA}" type="datetime1">
              <a:rPr lang="en-US" smtClean="0"/>
              <a:t>11/18/2020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0710C3-2723-4847-BCAF-96D9FAE50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618B2C-95AC-4438-97FD-07ACF297B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6B0F5A7-6E8A-4BCD-8F1F-233ECD21B262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83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9CF7F-748D-4598-983E-96A2BE2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6" name="Graphic 185">
            <a:extLst>
              <a:ext uri="{FF2B5EF4-FFF2-40B4-BE49-F238E27FC236}">
                <a16:creationId xmlns:a16="http://schemas.microsoft.com/office/drawing/2014/main" id="{DFD4D3BE-80D4-4E69-9C76-F0D8517DF690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0B6E97F-00E1-4372-8978-8BCBDC9026E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C7651B7-7A30-4AFA-A4D7-0B0C5D2DDA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D2FC5CA-556B-4409-B084-34753A1F04E6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E63FB41-EE1F-4889-9096-3A38936330D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DD19F3B-7B3E-4861-8FDA-D0116C96C16E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0A2C46-C908-4010-AAE2-9FA41B145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01A64-483B-4532-94FB-D8F90CB6DEE0}" type="datetime1">
              <a:rPr lang="en-US" smtClean="0"/>
              <a:t>11/18/2020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CF5279-7D37-4D98-9A70-987C84F6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96FAD0-59EF-49AA-BBC6-A0EC184DD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76EB399-18D2-46D5-8757-35FCFF8EA80D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420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185">
            <a:extLst>
              <a:ext uri="{FF2B5EF4-FFF2-40B4-BE49-F238E27FC236}">
                <a16:creationId xmlns:a16="http://schemas.microsoft.com/office/drawing/2014/main" id="{773CCE17-EE0F-40E0-B7AE-CF7677B64709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0AC6C4E-6EA5-454A-AB84-8B94D8B585EC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4329338-925B-4677-BA6E-4357D37DB54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34C0A08-043F-4818-BA1D-BCC9F811A87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CB185DD-ED0D-4633-8098-95C4A6F177C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D50526-B611-40B6-BB45-AE82F0EF5992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08C302-4224-4668-8CAC-3267172A0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FB39-20FB-4E2E-B861-45B709B9C3C5}" type="datetime1">
              <a:rPr lang="en-US" smtClean="0"/>
              <a:t>11/18/2020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C8FC22-AEB6-4BAF-BF93-41A2C757C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CA88A-5462-4F17-AFA0-52721ADDB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0CCC791-94D7-4BB8-9EDF-423CEA1F6215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875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6AC37-C5B5-462A-BE4A-E55CEBF2A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B007F-32A8-4688-BBEF-4FCB99DF5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F2E2EB-BF8A-44A4-8AE0-BD6C31B1D9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FC9E188F-54C8-4547-9F8C-525712AD7DB6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99C4538-3939-47A9-A590-09FF21960653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541CA75-5D05-4996-A26D-CE0C909CD5F7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6305856-26BC-4BCC-BEF3-5E9CED94177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C69651C-AC37-4CD2-8367-19297D7E2389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E9031B-BA8D-4D9D-9BB3-A16F7A80F85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9840A2-CF60-4C47-B955-E65BC451F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8AC19-8BD6-476C-9770-8884373BCF00}" type="datetime1">
              <a:rPr lang="en-US" smtClean="0"/>
              <a:t>11/18/2020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79DC6E-CC55-47AB-A405-5FB7EE2D1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5D5E7D-EBA7-4DB0-8C78-7EB8A85F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5B051DE-636E-4B3C-9886-2055CE23E49A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126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1D355-3146-41D1-B7DC-20B8ACE39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D4AAFB-E8F8-4FD1-8C6A-ED2C3FAD50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051AF1-B16F-43B9-95CC-C17B570DEC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C8B77273-9FF7-4B93-8385-AD09A5F86AE5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117A673-3729-4EAD-9E8C-52BEBF74B857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E8DB752-94CD-4A94-BDE3-DD285EB89F3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2F8DDFC-E5CA-4F36-B2BE-BCE49D4F6C9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BB589AE-2F9C-4C83-8DC7-1205CB03752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AC9A2DE-3C9E-4CD0-8C7A-CC5F9F9942E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8C8714-2467-4715-934E-6787C84F7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68C53-8AD1-4F09-9486-FB3406B99CFA}" type="datetime1">
              <a:rPr lang="en-US" smtClean="0"/>
              <a:t>11/18/2020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6F13D6-03EC-4D31-8BB1-9FFDE3633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65D4DD-A2A4-4DF6-9527-E5F12FEB9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D202F3A-9FDE-4E11-B865-FBAEC415F880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810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33F5C3-CD4B-4472-B59A-49D460CB1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72236B-AB2C-4D6F-AE15-700992DA9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0F509-07BE-4446-8772-F44E09936B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BA543EDD-D0D2-447F-B24F-3717AF4B109D}" type="datetime1">
              <a:rPr lang="en-US" smtClean="0"/>
              <a:pPr/>
              <a:t>11/18/2020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1B927E-3833-4F85-99B5-56B5F1E540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8CB64-4E98-43DE-B543-7BE5B329DB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F3450C42-9A0B-4425-92C2-70FCF7C457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083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f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0">
            <a:extLst>
              <a:ext uri="{FF2B5EF4-FFF2-40B4-BE49-F238E27FC236}">
                <a16:creationId xmlns:a16="http://schemas.microsoft.com/office/drawing/2014/main" id="{489B7BFD-8F45-4093-AD9C-91B15B050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Freeform: Shape 22">
            <a:extLst>
              <a:ext uri="{FF2B5EF4-FFF2-40B4-BE49-F238E27FC236}">
                <a16:creationId xmlns:a16="http://schemas.microsoft.com/office/drawing/2014/main" id="{498F8FF6-43B4-494A-AF8F-123A4983E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08103" y="-15159"/>
            <a:ext cx="4902679" cy="4616801"/>
          </a:xfrm>
          <a:custGeom>
            <a:avLst/>
            <a:gdLst>
              <a:gd name="connsiteX0" fmla="*/ 1825048 w 6355652"/>
              <a:gd name="connsiteY0" fmla="*/ 0 h 6050127"/>
              <a:gd name="connsiteX1" fmla="*/ 4530604 w 6355652"/>
              <a:gd name="connsiteY1" fmla="*/ 0 h 6050127"/>
              <a:gd name="connsiteX2" fmla="*/ 4692567 w 6355652"/>
              <a:gd name="connsiteY2" fmla="*/ 78022 h 6050127"/>
              <a:gd name="connsiteX3" fmla="*/ 6355652 w 6355652"/>
              <a:gd name="connsiteY3" fmla="*/ 2872301 h 6050127"/>
              <a:gd name="connsiteX4" fmla="*/ 3177826 w 6355652"/>
              <a:gd name="connsiteY4" fmla="*/ 6050127 h 6050127"/>
              <a:gd name="connsiteX5" fmla="*/ 0 w 6355652"/>
              <a:gd name="connsiteY5" fmla="*/ 2872301 h 6050127"/>
              <a:gd name="connsiteX6" fmla="*/ 1663086 w 6355652"/>
              <a:gd name="connsiteY6" fmla="*/ 78022 h 6050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6050127">
                <a:moveTo>
                  <a:pt x="1825048" y="0"/>
                </a:moveTo>
                <a:lnTo>
                  <a:pt x="4530604" y="0"/>
                </a:lnTo>
                <a:lnTo>
                  <a:pt x="4692567" y="78022"/>
                </a:lnTo>
                <a:cubicBezTo>
                  <a:pt x="5683175" y="616152"/>
                  <a:pt x="6355652" y="1665694"/>
                  <a:pt x="6355652" y="2872301"/>
                </a:cubicBezTo>
                <a:cubicBezTo>
                  <a:pt x="6355652" y="4627366"/>
                  <a:pt x="4932891" y="6050127"/>
                  <a:pt x="3177826" y="6050127"/>
                </a:cubicBezTo>
                <a:cubicBezTo>
                  <a:pt x="1422761" y="6050127"/>
                  <a:pt x="0" y="4627366"/>
                  <a:pt x="0" y="2872301"/>
                </a:cubicBezTo>
                <a:cubicBezTo>
                  <a:pt x="0" y="1665694"/>
                  <a:pt x="672477" y="616152"/>
                  <a:pt x="1663086" y="78022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3574554-84CF-4FF0-B1BF-553245CC65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479558"/>
            <a:ext cx="1861854" cy="717514"/>
            <a:chOff x="0" y="1479558"/>
            <a:chExt cx="1861854" cy="717514"/>
          </a:xfrm>
          <a:solidFill>
            <a:schemeClr val="tx1"/>
          </a:solidFill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16C8D8F-10E9-4498-ABDB-0F923F8B6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47955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1E5A83E3-8A11-4492-BB6E-F5F2240316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9192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6C5E6D3-976B-41A7-B008-5BB4ADF44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17246" y="-12193"/>
            <a:ext cx="4902679" cy="4616801"/>
          </a:xfrm>
          <a:custGeom>
            <a:avLst/>
            <a:gdLst>
              <a:gd name="connsiteX0" fmla="*/ 1825048 w 6355652"/>
              <a:gd name="connsiteY0" fmla="*/ 0 h 6050127"/>
              <a:gd name="connsiteX1" fmla="*/ 4530604 w 6355652"/>
              <a:gd name="connsiteY1" fmla="*/ 0 h 6050127"/>
              <a:gd name="connsiteX2" fmla="*/ 4692567 w 6355652"/>
              <a:gd name="connsiteY2" fmla="*/ 78022 h 6050127"/>
              <a:gd name="connsiteX3" fmla="*/ 6355652 w 6355652"/>
              <a:gd name="connsiteY3" fmla="*/ 2872301 h 6050127"/>
              <a:gd name="connsiteX4" fmla="*/ 3177826 w 6355652"/>
              <a:gd name="connsiteY4" fmla="*/ 6050127 h 6050127"/>
              <a:gd name="connsiteX5" fmla="*/ 0 w 6355652"/>
              <a:gd name="connsiteY5" fmla="*/ 2872301 h 6050127"/>
              <a:gd name="connsiteX6" fmla="*/ 1663086 w 6355652"/>
              <a:gd name="connsiteY6" fmla="*/ 78022 h 6050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6050127">
                <a:moveTo>
                  <a:pt x="1825048" y="0"/>
                </a:moveTo>
                <a:lnTo>
                  <a:pt x="4530604" y="0"/>
                </a:lnTo>
                <a:lnTo>
                  <a:pt x="4692567" y="78022"/>
                </a:lnTo>
                <a:cubicBezTo>
                  <a:pt x="5683175" y="616152"/>
                  <a:pt x="6355652" y="1665694"/>
                  <a:pt x="6355652" y="2872301"/>
                </a:cubicBezTo>
                <a:cubicBezTo>
                  <a:pt x="6355652" y="4627366"/>
                  <a:pt x="4932891" y="6050127"/>
                  <a:pt x="3177826" y="6050127"/>
                </a:cubicBezTo>
                <a:cubicBezTo>
                  <a:pt x="1422761" y="6050127"/>
                  <a:pt x="0" y="4627366"/>
                  <a:pt x="0" y="2872301"/>
                </a:cubicBezTo>
                <a:cubicBezTo>
                  <a:pt x="0" y="1665694"/>
                  <a:pt x="672477" y="616152"/>
                  <a:pt x="1663086" y="78022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1" name="Freeform: Shape 30">
            <a:extLst>
              <a:ext uri="{FF2B5EF4-FFF2-40B4-BE49-F238E27FC236}">
                <a16:creationId xmlns:a16="http://schemas.microsoft.com/office/drawing/2014/main" id="{5AFEC601-A132-47EE-B0C2-B38ACD9FC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5243" y="-12192"/>
            <a:ext cx="4902678" cy="4544235"/>
          </a:xfrm>
          <a:custGeom>
            <a:avLst/>
            <a:gdLst>
              <a:gd name="connsiteX0" fmla="*/ 1529549 w 6355652"/>
              <a:gd name="connsiteY0" fmla="*/ 0 h 5890980"/>
              <a:gd name="connsiteX1" fmla="*/ 4826104 w 6355652"/>
              <a:gd name="connsiteY1" fmla="*/ 0 h 5890980"/>
              <a:gd name="connsiteX2" fmla="*/ 4954579 w 6355652"/>
              <a:gd name="connsiteY2" fmla="*/ 78051 h 5890980"/>
              <a:gd name="connsiteX3" fmla="*/ 6355652 w 6355652"/>
              <a:gd name="connsiteY3" fmla="*/ 2713154 h 5890980"/>
              <a:gd name="connsiteX4" fmla="*/ 3177826 w 6355652"/>
              <a:gd name="connsiteY4" fmla="*/ 5890980 h 5890980"/>
              <a:gd name="connsiteX5" fmla="*/ 0 w 6355652"/>
              <a:gd name="connsiteY5" fmla="*/ 2713154 h 5890980"/>
              <a:gd name="connsiteX6" fmla="*/ 1401073 w 6355652"/>
              <a:gd name="connsiteY6" fmla="*/ 78051 h 5890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5890980">
                <a:moveTo>
                  <a:pt x="1529549" y="0"/>
                </a:moveTo>
                <a:lnTo>
                  <a:pt x="4826104" y="0"/>
                </a:lnTo>
                <a:lnTo>
                  <a:pt x="4954579" y="78051"/>
                </a:lnTo>
                <a:cubicBezTo>
                  <a:pt x="5799886" y="649129"/>
                  <a:pt x="6355652" y="1616239"/>
                  <a:pt x="6355652" y="2713154"/>
                </a:cubicBezTo>
                <a:cubicBezTo>
                  <a:pt x="6355652" y="4468219"/>
                  <a:pt x="4932891" y="5890980"/>
                  <a:pt x="3177826" y="5890980"/>
                </a:cubicBezTo>
                <a:cubicBezTo>
                  <a:pt x="1422761" y="5890980"/>
                  <a:pt x="0" y="4468219"/>
                  <a:pt x="0" y="2713154"/>
                </a:cubicBezTo>
                <a:cubicBezTo>
                  <a:pt x="0" y="1616239"/>
                  <a:pt x="555766" y="649129"/>
                  <a:pt x="1401073" y="78051"/>
                </a:cubicBezTo>
                <a:close/>
              </a:path>
            </a:pathLst>
          </a:cu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Graphic 212">
            <a:extLst>
              <a:ext uri="{FF2B5EF4-FFF2-40B4-BE49-F238E27FC236}">
                <a16:creationId xmlns:a16="http://schemas.microsoft.com/office/drawing/2014/main" id="{279CAF82-0ECF-42BE-8F37-F71941E5D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49933" y="1550555"/>
            <a:ext cx="413564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35" name="Graphic 212">
            <a:extLst>
              <a:ext uri="{FF2B5EF4-FFF2-40B4-BE49-F238E27FC236}">
                <a16:creationId xmlns:a16="http://schemas.microsoft.com/office/drawing/2014/main" id="{2A8D3863-50D5-4235-9082-36776BF4F0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49933" y="1550555"/>
            <a:ext cx="413564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628AA90-D005-46EC-B25B-2317A6DDB4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84" r="14206" b="2"/>
          <a:stretch/>
        </p:blipFill>
        <p:spPr>
          <a:xfrm>
            <a:off x="6601854" y="2313765"/>
            <a:ext cx="4773089" cy="4544235"/>
          </a:xfrm>
          <a:custGeom>
            <a:avLst/>
            <a:gdLst/>
            <a:ahLst/>
            <a:cxnLst/>
            <a:rect l="l" t="t" r="r" b="b"/>
            <a:pathLst>
              <a:path w="4773089" h="4544235">
                <a:moveTo>
                  <a:pt x="2386544" y="0"/>
                </a:moveTo>
                <a:cubicBezTo>
                  <a:pt x="3704596" y="0"/>
                  <a:pt x="4773089" y="1068494"/>
                  <a:pt x="4773089" y="2386545"/>
                </a:cubicBezTo>
                <a:cubicBezTo>
                  <a:pt x="4773089" y="3292705"/>
                  <a:pt x="4268059" y="4080910"/>
                  <a:pt x="3524113" y="4485046"/>
                </a:cubicBezTo>
                <a:lnTo>
                  <a:pt x="3401244" y="4544235"/>
                </a:lnTo>
                <a:lnTo>
                  <a:pt x="1371845" y="4544235"/>
                </a:lnTo>
                <a:lnTo>
                  <a:pt x="1248976" y="4485046"/>
                </a:lnTo>
                <a:cubicBezTo>
                  <a:pt x="505030" y="4080910"/>
                  <a:pt x="0" y="3292705"/>
                  <a:pt x="0" y="2386545"/>
                </a:cubicBezTo>
                <a:cubicBezTo>
                  <a:pt x="0" y="1068494"/>
                  <a:pt x="1068494" y="0"/>
                  <a:pt x="2386544" y="0"/>
                </a:cubicBezTo>
                <a:close/>
              </a:path>
            </a:pathLst>
          </a:custGeom>
        </p:spPr>
      </p:pic>
      <p:grpSp>
        <p:nvGrpSpPr>
          <p:cNvPr id="37" name="Graphic 185">
            <a:extLst>
              <a:ext uri="{FF2B5EF4-FFF2-40B4-BE49-F238E27FC236}">
                <a16:creationId xmlns:a16="http://schemas.microsoft.com/office/drawing/2014/main" id="{FB9739EB-7F66-433D-841F-AB3CD1870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49330" y="2740963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4" name="Oval 43">
            <a:extLst>
              <a:ext uri="{FF2B5EF4-FFF2-40B4-BE49-F238E27FC236}">
                <a16:creationId xmlns:a16="http://schemas.microsoft.com/office/drawing/2014/main" id="{033BC44A-0661-43B4-9C14-FD5963C226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69124" y="5424608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9306212-88FA-45BF-ABA3-1454AC42D9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69124" y="5424608"/>
            <a:ext cx="319941" cy="319941"/>
          </a:xfrm>
          <a:prstGeom prst="ellipse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AD2F08-BFDD-4501-9083-BDF2E10F7FFE}"/>
              </a:ext>
            </a:extLst>
          </p:cNvPr>
          <p:cNvSpPr txBox="1"/>
          <p:nvPr/>
        </p:nvSpPr>
        <p:spPr>
          <a:xfrm>
            <a:off x="1706586" y="1652368"/>
            <a:ext cx="43239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entury Gothic" panose="020B0502020202020204" pitchFamily="34" charset="0"/>
                <a:cs typeface="Calibri" panose="020F0502020204030204" pitchFamily="34" charset="0"/>
              </a:rPr>
              <a:t>Radial Design</a:t>
            </a:r>
            <a:b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15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42FC0-4C43-47A3-AF91-35349CF67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9CCF0F-9A74-4605-BABE-54E43D539C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Create an artwork that shows Radial Design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828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A7ED976E-F1C4-462D-A949-6331D19FA38F}"/>
              </a:ext>
            </a:extLst>
          </p:cNvPr>
          <p:cNvSpPr/>
          <p:nvPr/>
        </p:nvSpPr>
        <p:spPr>
          <a:xfrm>
            <a:off x="3061253" y="521804"/>
            <a:ext cx="5814391" cy="581439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CD7A55B-CE97-4F94-92ED-BA225883D934}"/>
              </a:ext>
            </a:extLst>
          </p:cNvPr>
          <p:cNvCxnSpPr>
            <a:cxnSpLocks/>
          </p:cNvCxnSpPr>
          <p:nvPr/>
        </p:nvCxnSpPr>
        <p:spPr>
          <a:xfrm flipH="1">
            <a:off x="5953538" y="323024"/>
            <a:ext cx="14910" cy="6216926"/>
          </a:xfrm>
          <a:prstGeom prst="line">
            <a:avLst/>
          </a:prstGeom>
          <a:ln w="25400"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ED6CC0E-2DC1-44E4-9094-0A5DA7991B77}"/>
              </a:ext>
            </a:extLst>
          </p:cNvPr>
          <p:cNvCxnSpPr>
            <a:cxnSpLocks/>
          </p:cNvCxnSpPr>
          <p:nvPr/>
        </p:nvCxnSpPr>
        <p:spPr>
          <a:xfrm rot="5400000" flipH="1">
            <a:off x="5946083" y="313081"/>
            <a:ext cx="14910" cy="6216926"/>
          </a:xfrm>
          <a:prstGeom prst="line">
            <a:avLst/>
          </a:prstGeom>
          <a:ln w="25400"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56315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EEFDD0-8CEF-4B4F-A070-B1422655AA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350" y="514350"/>
            <a:ext cx="5829300" cy="5829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620E4B4-05B4-466F-876E-5048F8112852}"/>
              </a:ext>
            </a:extLst>
          </p:cNvPr>
          <p:cNvSpPr/>
          <p:nvPr/>
        </p:nvSpPr>
        <p:spPr>
          <a:xfrm>
            <a:off x="3170583" y="506896"/>
            <a:ext cx="5844208" cy="5824330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1563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C6C13-E364-48A2-B4AB-4BEE58836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Starting with a rectangle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13FBCA-DFC0-4BC5-9796-2A65F56A3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0922" y="1509589"/>
            <a:ext cx="2680139" cy="184141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600" b="1" dirty="0">
                <a:latin typeface="Century Schoolbook" panose="02040604050505020304" pitchFamily="18" charset="0"/>
              </a:rPr>
              <a:t>1. </a:t>
            </a:r>
            <a:br>
              <a:rPr lang="en-US" sz="3600" b="1" dirty="0">
                <a:latin typeface="Century Schoolbook" panose="02040604050505020304" pitchFamily="18" charset="0"/>
              </a:rPr>
            </a:br>
            <a:r>
              <a:rPr lang="en-US" sz="2100" dirty="0">
                <a:latin typeface="Century Gothic" panose="020B0502020202020204" pitchFamily="34" charset="0"/>
              </a:rPr>
              <a:t>Take this corner between your thumb and index finger.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5EA5EA-4612-4F47-98FD-0E8C6BBB6FE3}"/>
              </a:ext>
            </a:extLst>
          </p:cNvPr>
          <p:cNvSpPr/>
          <p:nvPr/>
        </p:nvSpPr>
        <p:spPr>
          <a:xfrm>
            <a:off x="907831" y="2037174"/>
            <a:ext cx="6222125" cy="423451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043F52E-4646-41E6-AE83-C14EF875256B}"/>
              </a:ext>
            </a:extLst>
          </p:cNvPr>
          <p:cNvSpPr/>
          <p:nvPr/>
        </p:nvSpPr>
        <p:spPr>
          <a:xfrm>
            <a:off x="6383721" y="1290939"/>
            <a:ext cx="1492469" cy="149246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1516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F1CEF6-ED4F-45C4-9E10-0E11BE1DBF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D733199-F20A-48F8-A839-BDDC4B3C16DF}"/>
              </a:ext>
            </a:extLst>
          </p:cNvPr>
          <p:cNvSpPr/>
          <p:nvPr/>
        </p:nvSpPr>
        <p:spPr>
          <a:xfrm>
            <a:off x="7304690" y="536028"/>
            <a:ext cx="2343807" cy="234380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8988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0C3051F-68B0-42AA-953C-8604EA6C16D3}"/>
              </a:ext>
            </a:extLst>
          </p:cNvPr>
          <p:cNvSpPr/>
          <p:nvPr/>
        </p:nvSpPr>
        <p:spPr>
          <a:xfrm>
            <a:off x="1475389" y="839351"/>
            <a:ext cx="6222125" cy="423451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AAD3D8A-0B8A-41A9-918C-3B5DD76331C9}"/>
              </a:ext>
            </a:extLst>
          </p:cNvPr>
          <p:cNvCxnSpPr>
            <a:cxnSpLocks/>
          </p:cNvCxnSpPr>
          <p:nvPr/>
        </p:nvCxnSpPr>
        <p:spPr>
          <a:xfrm>
            <a:off x="3472356" y="493987"/>
            <a:ext cx="0" cy="5139558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C4020700-DACA-46B7-B756-FE2F86061898}"/>
              </a:ext>
            </a:extLst>
          </p:cNvPr>
          <p:cNvSpPr/>
          <p:nvPr/>
        </p:nvSpPr>
        <p:spPr>
          <a:xfrm rot="10800000">
            <a:off x="3495346" y="839351"/>
            <a:ext cx="4225158" cy="423451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CB2A898-F283-476D-83F1-0297769483DA}"/>
              </a:ext>
            </a:extLst>
          </p:cNvPr>
          <p:cNvCxnSpPr/>
          <p:nvPr/>
        </p:nvCxnSpPr>
        <p:spPr>
          <a:xfrm>
            <a:off x="3276600" y="622575"/>
            <a:ext cx="4662651" cy="4668070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9D62FA7B-569D-4CF4-8EA5-F11FB5117953}"/>
              </a:ext>
            </a:extLst>
          </p:cNvPr>
          <p:cNvSpPr/>
          <p:nvPr/>
        </p:nvSpPr>
        <p:spPr>
          <a:xfrm>
            <a:off x="3480901" y="839350"/>
            <a:ext cx="4225158" cy="4234519"/>
          </a:xfrm>
          <a:prstGeom prst="rtTriangl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043F52E-4646-41E6-AE83-C14EF875256B}"/>
              </a:ext>
            </a:extLst>
          </p:cNvPr>
          <p:cNvSpPr/>
          <p:nvPr/>
        </p:nvSpPr>
        <p:spPr>
          <a:xfrm>
            <a:off x="2730395" y="4244538"/>
            <a:ext cx="1492469" cy="149246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13FBCA-DFC0-4BC5-9796-2A65F56A3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5260" y="4498524"/>
            <a:ext cx="2217684" cy="184141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600" b="1" dirty="0">
                <a:latin typeface="Century Schoolbook" panose="02040604050505020304" pitchFamily="18" charset="0"/>
              </a:rPr>
              <a:t>2. </a:t>
            </a:r>
            <a:br>
              <a:rPr lang="en-US" sz="3600" b="1" dirty="0">
                <a:latin typeface="Century Schoolbook" panose="02040604050505020304" pitchFamily="18" charset="0"/>
              </a:rPr>
            </a:br>
            <a:r>
              <a:rPr lang="en-US" sz="2100" dirty="0">
                <a:latin typeface="Century Gothic" panose="020B0502020202020204" pitchFamily="34" charset="0"/>
              </a:rPr>
              <a:t>Fold corner over until it meets the bottom edge of the paper.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E3C3AD1-0811-48DC-8D5F-9F864F8FA584}"/>
              </a:ext>
            </a:extLst>
          </p:cNvPr>
          <p:cNvCxnSpPr>
            <a:cxnSpLocks/>
          </p:cNvCxnSpPr>
          <p:nvPr/>
        </p:nvCxnSpPr>
        <p:spPr>
          <a:xfrm flipV="1">
            <a:off x="3650051" y="1689961"/>
            <a:ext cx="4214648" cy="3185949"/>
          </a:xfrm>
          <a:prstGeom prst="straightConnector1">
            <a:avLst/>
          </a:prstGeom>
          <a:ln w="25400">
            <a:headEnd type="stealth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42D1937D-40EA-4FE7-9535-957792CD84DD}"/>
              </a:ext>
            </a:extLst>
          </p:cNvPr>
          <p:cNvSpPr/>
          <p:nvPr/>
        </p:nvSpPr>
        <p:spPr>
          <a:xfrm rot="13699934">
            <a:off x="3578826" y="4497080"/>
            <a:ext cx="418548" cy="544879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F1EC7D3-A555-4874-B7A3-B8231D07ACCB}"/>
              </a:ext>
            </a:extLst>
          </p:cNvPr>
          <p:cNvSpPr/>
          <p:nvPr/>
        </p:nvSpPr>
        <p:spPr>
          <a:xfrm>
            <a:off x="7114530" y="879433"/>
            <a:ext cx="1492469" cy="149246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F900ADF-936F-4BE3-A325-16D2D6F3B4F0}"/>
              </a:ext>
            </a:extLst>
          </p:cNvPr>
          <p:cNvSpPr txBox="1"/>
          <p:nvPr/>
        </p:nvSpPr>
        <p:spPr>
          <a:xfrm>
            <a:off x="7786356" y="1275226"/>
            <a:ext cx="17897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atin typeface="Century Schoolbook" panose="02040604050505020304" pitchFamily="18" charset="0"/>
              </a:rPr>
              <a:t>1.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766581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057B8C-2847-4D59-95B9-4BBE67D18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D733199-F20A-48F8-A839-BDDC4B3C16DF}"/>
              </a:ext>
            </a:extLst>
          </p:cNvPr>
          <p:cNvSpPr/>
          <p:nvPr/>
        </p:nvSpPr>
        <p:spPr>
          <a:xfrm>
            <a:off x="3058511" y="4267200"/>
            <a:ext cx="2343807" cy="234380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AA4C01C-7255-4AF1-B20E-89C6EC2B746A}"/>
              </a:ext>
            </a:extLst>
          </p:cNvPr>
          <p:cNvSpPr/>
          <p:nvPr/>
        </p:nvSpPr>
        <p:spPr>
          <a:xfrm>
            <a:off x="7309945" y="709448"/>
            <a:ext cx="2343807" cy="234380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6FE5E31-8117-41F2-A47C-355378D39FC1}"/>
              </a:ext>
            </a:extLst>
          </p:cNvPr>
          <p:cNvCxnSpPr>
            <a:cxnSpLocks/>
          </p:cNvCxnSpPr>
          <p:nvPr/>
        </p:nvCxnSpPr>
        <p:spPr>
          <a:xfrm flipV="1">
            <a:off x="4351283" y="1881351"/>
            <a:ext cx="4214648" cy="3185949"/>
          </a:xfrm>
          <a:prstGeom prst="straightConnector1">
            <a:avLst/>
          </a:prstGeom>
          <a:ln w="25400">
            <a:headEnd type="stealth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D7BCED11-A8B5-43A8-BF34-AA2E17AE373B}"/>
              </a:ext>
            </a:extLst>
          </p:cNvPr>
          <p:cNvSpPr/>
          <p:nvPr/>
        </p:nvSpPr>
        <p:spPr>
          <a:xfrm rot="13699934">
            <a:off x="4280058" y="4688470"/>
            <a:ext cx="418548" cy="544879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1063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CD733199-F20A-48F8-A839-BDDC4B3C16DF}"/>
              </a:ext>
            </a:extLst>
          </p:cNvPr>
          <p:cNvSpPr/>
          <p:nvPr/>
        </p:nvSpPr>
        <p:spPr>
          <a:xfrm>
            <a:off x="3058511" y="4267200"/>
            <a:ext cx="2343807" cy="234380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AA4C01C-7255-4AF1-B20E-89C6EC2B746A}"/>
              </a:ext>
            </a:extLst>
          </p:cNvPr>
          <p:cNvSpPr/>
          <p:nvPr/>
        </p:nvSpPr>
        <p:spPr>
          <a:xfrm>
            <a:off x="7309945" y="709448"/>
            <a:ext cx="2343807" cy="234380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6FE5E31-8117-41F2-A47C-355378D39FC1}"/>
              </a:ext>
            </a:extLst>
          </p:cNvPr>
          <p:cNvCxnSpPr>
            <a:cxnSpLocks/>
          </p:cNvCxnSpPr>
          <p:nvPr/>
        </p:nvCxnSpPr>
        <p:spPr>
          <a:xfrm flipV="1">
            <a:off x="4351283" y="1881351"/>
            <a:ext cx="4214648" cy="3185949"/>
          </a:xfrm>
          <a:prstGeom prst="straightConnector1">
            <a:avLst/>
          </a:prstGeom>
          <a:ln w="25400">
            <a:headEnd type="stealth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D7BCED11-A8B5-43A8-BF34-AA2E17AE373B}"/>
              </a:ext>
            </a:extLst>
          </p:cNvPr>
          <p:cNvSpPr/>
          <p:nvPr/>
        </p:nvSpPr>
        <p:spPr>
          <a:xfrm rot="13699934">
            <a:off x="4280058" y="4688470"/>
            <a:ext cx="418548" cy="544879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414E8F-A8F7-4806-9A78-162A86F6E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539FB2D-44E1-4DF3-8D9C-D1EC68D7BCB8}"/>
              </a:ext>
            </a:extLst>
          </p:cNvPr>
          <p:cNvSpPr/>
          <p:nvPr/>
        </p:nvSpPr>
        <p:spPr>
          <a:xfrm>
            <a:off x="7619453" y="4492625"/>
            <a:ext cx="1892956" cy="1892956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6449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5DEA64-19D1-4946-9F3C-4CF8CC6170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048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0C3051F-68B0-42AA-953C-8604EA6C16D3}"/>
              </a:ext>
            </a:extLst>
          </p:cNvPr>
          <p:cNvSpPr/>
          <p:nvPr/>
        </p:nvSpPr>
        <p:spPr>
          <a:xfrm>
            <a:off x="3630010" y="1837366"/>
            <a:ext cx="6222125" cy="423451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AAD3D8A-0B8A-41A9-918C-3B5DD76331C9}"/>
              </a:ext>
            </a:extLst>
          </p:cNvPr>
          <p:cNvCxnSpPr>
            <a:cxnSpLocks/>
          </p:cNvCxnSpPr>
          <p:nvPr/>
        </p:nvCxnSpPr>
        <p:spPr>
          <a:xfrm>
            <a:off x="5626977" y="1492002"/>
            <a:ext cx="0" cy="5139558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C4020700-DACA-46B7-B756-FE2F86061898}"/>
              </a:ext>
            </a:extLst>
          </p:cNvPr>
          <p:cNvSpPr/>
          <p:nvPr/>
        </p:nvSpPr>
        <p:spPr>
          <a:xfrm rot="10800000">
            <a:off x="5649967" y="1837366"/>
            <a:ext cx="4225158" cy="423451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CB2A898-F283-476D-83F1-0297769483DA}"/>
              </a:ext>
            </a:extLst>
          </p:cNvPr>
          <p:cNvCxnSpPr/>
          <p:nvPr/>
        </p:nvCxnSpPr>
        <p:spPr>
          <a:xfrm>
            <a:off x="5431221" y="1620590"/>
            <a:ext cx="4662651" cy="4668070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9D62FA7B-569D-4CF4-8EA5-F11FB5117953}"/>
              </a:ext>
            </a:extLst>
          </p:cNvPr>
          <p:cNvSpPr/>
          <p:nvPr/>
        </p:nvSpPr>
        <p:spPr>
          <a:xfrm>
            <a:off x="5635522" y="1837365"/>
            <a:ext cx="4225158" cy="4234519"/>
          </a:xfrm>
          <a:prstGeom prst="rtTriangl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043F52E-4646-41E6-AE83-C14EF875256B}"/>
              </a:ext>
            </a:extLst>
          </p:cNvPr>
          <p:cNvSpPr/>
          <p:nvPr/>
        </p:nvSpPr>
        <p:spPr>
          <a:xfrm>
            <a:off x="4903732" y="5191984"/>
            <a:ext cx="1492469" cy="149246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13FBCA-DFC0-4BC5-9796-2A65F56A3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7543" y="5602659"/>
            <a:ext cx="2217684" cy="97960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b="1" dirty="0">
                <a:latin typeface="Century Schoolbook" panose="02040604050505020304" pitchFamily="18" charset="0"/>
              </a:rPr>
              <a:t>2. </a:t>
            </a:r>
            <a:br>
              <a:rPr lang="en-US" sz="3600" b="1" dirty="0">
                <a:latin typeface="Century Schoolbook" panose="02040604050505020304" pitchFamily="18" charset="0"/>
              </a:rPr>
            </a:br>
            <a:endParaRPr lang="en-US" sz="2100" dirty="0">
              <a:latin typeface="Century Gothic" panose="020B0502020202020204" pitchFamily="34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E3C3AD1-0811-48DC-8D5F-9F864F8FA584}"/>
              </a:ext>
            </a:extLst>
          </p:cNvPr>
          <p:cNvCxnSpPr>
            <a:cxnSpLocks/>
          </p:cNvCxnSpPr>
          <p:nvPr/>
        </p:nvCxnSpPr>
        <p:spPr>
          <a:xfrm flipV="1">
            <a:off x="5804672" y="2687976"/>
            <a:ext cx="4214648" cy="3185949"/>
          </a:xfrm>
          <a:prstGeom prst="straightConnector1">
            <a:avLst/>
          </a:prstGeom>
          <a:ln w="25400">
            <a:headEnd type="stealth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42D1937D-40EA-4FE7-9535-957792CD84DD}"/>
              </a:ext>
            </a:extLst>
          </p:cNvPr>
          <p:cNvSpPr/>
          <p:nvPr/>
        </p:nvSpPr>
        <p:spPr>
          <a:xfrm rot="13699934">
            <a:off x="5733447" y="5495095"/>
            <a:ext cx="418548" cy="544879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F1EC7D3-A555-4874-B7A3-B8231D07ACCB}"/>
              </a:ext>
            </a:extLst>
          </p:cNvPr>
          <p:cNvSpPr/>
          <p:nvPr/>
        </p:nvSpPr>
        <p:spPr>
          <a:xfrm>
            <a:off x="9269151" y="1877448"/>
            <a:ext cx="1492469" cy="149246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F900ADF-936F-4BE3-A325-16D2D6F3B4F0}"/>
              </a:ext>
            </a:extLst>
          </p:cNvPr>
          <p:cNvSpPr txBox="1"/>
          <p:nvPr/>
        </p:nvSpPr>
        <p:spPr>
          <a:xfrm>
            <a:off x="9642751" y="2181149"/>
            <a:ext cx="17897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atin typeface="Century Schoolbook" panose="02040604050505020304" pitchFamily="18" charset="0"/>
              </a:rPr>
              <a:t>1. </a:t>
            </a:r>
            <a:endParaRPr lang="en-US" sz="36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BB7F147-2A7E-4462-AF46-BDBABAD0A90C}"/>
              </a:ext>
            </a:extLst>
          </p:cNvPr>
          <p:cNvSpPr txBox="1">
            <a:spLocks/>
          </p:cNvSpPr>
          <p:nvPr/>
        </p:nvSpPr>
        <p:spPr>
          <a:xfrm>
            <a:off x="832061" y="618789"/>
            <a:ext cx="4817905" cy="12120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3600" b="1" dirty="0">
                <a:latin typeface="Century Schoolbook" panose="02040604050505020304" pitchFamily="18" charset="0"/>
              </a:rPr>
              <a:t>3. </a:t>
            </a:r>
            <a:br>
              <a:rPr lang="en-US" sz="3600" b="1" dirty="0">
                <a:latin typeface="Century Schoolbook" panose="02040604050505020304" pitchFamily="18" charset="0"/>
              </a:rPr>
            </a:br>
            <a:r>
              <a:rPr lang="en-US" sz="2100" dirty="0">
                <a:latin typeface="Century Gothic" panose="020B0502020202020204" pitchFamily="34" charset="0"/>
              </a:rPr>
              <a:t>Fold this extra part to the triangle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F22B815-0ADF-49FF-8F05-F3FD5AFB3372}"/>
              </a:ext>
            </a:extLst>
          </p:cNvPr>
          <p:cNvSpPr/>
          <p:nvPr/>
        </p:nvSpPr>
        <p:spPr>
          <a:xfrm>
            <a:off x="2928773" y="3208389"/>
            <a:ext cx="1492469" cy="149246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68E1DF6-BED4-456C-AB19-286A88BF0481}"/>
              </a:ext>
            </a:extLst>
          </p:cNvPr>
          <p:cNvCxnSpPr>
            <a:cxnSpLocks/>
          </p:cNvCxnSpPr>
          <p:nvPr/>
        </p:nvCxnSpPr>
        <p:spPr>
          <a:xfrm rot="12988920" flipV="1">
            <a:off x="3810513" y="3402414"/>
            <a:ext cx="1631980" cy="1193629"/>
          </a:xfrm>
          <a:prstGeom prst="straightConnector1">
            <a:avLst/>
          </a:prstGeom>
          <a:ln w="25400">
            <a:headEnd type="stealth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DE2D215C-AFC0-4D70-BDDA-732E345A6F9E}"/>
              </a:ext>
            </a:extLst>
          </p:cNvPr>
          <p:cNvSpPr/>
          <p:nvPr/>
        </p:nvSpPr>
        <p:spPr>
          <a:xfrm rot="5400000">
            <a:off x="5149537" y="3726789"/>
            <a:ext cx="418548" cy="544879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C9B3EEE-78F2-404A-BDDD-4F995B7CFC4F}"/>
              </a:ext>
            </a:extLst>
          </p:cNvPr>
          <p:cNvSpPr/>
          <p:nvPr/>
        </p:nvSpPr>
        <p:spPr>
          <a:xfrm>
            <a:off x="3541218" y="3909422"/>
            <a:ext cx="146722" cy="14672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438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6F787-4602-418E-A8D1-3620395BD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Radial Design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900368-459B-4559-AC0D-8F25208D43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7861"/>
            <a:ext cx="3818794" cy="35087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FD7C83-6578-4D4B-BA9B-C9A61E3BAC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611" y="1947861"/>
            <a:ext cx="3642485" cy="36262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6427F4-3AA2-44D3-AA91-CC67E98E9B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9" r="17038" b="2899"/>
          <a:stretch/>
        </p:blipFill>
        <p:spPr>
          <a:xfrm>
            <a:off x="8435008" y="1947861"/>
            <a:ext cx="3756992" cy="356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1079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5F7E868-48DE-4CE1-BC59-E49FF05A6B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1"/>
          <a:stretch/>
        </p:blipFill>
        <p:spPr>
          <a:xfrm rot="21360843">
            <a:off x="4950371" y="0"/>
            <a:ext cx="748336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90A596-07AF-4732-9048-3F0017EB19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82"/>
          <a:stretch/>
        </p:blipFill>
        <p:spPr>
          <a:xfrm rot="21278260">
            <a:off x="280901" y="1732209"/>
            <a:ext cx="4851354" cy="434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1318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AAD3D8A-0B8A-41A9-918C-3B5DD76331C9}"/>
              </a:ext>
            </a:extLst>
          </p:cNvPr>
          <p:cNvCxnSpPr>
            <a:cxnSpLocks/>
          </p:cNvCxnSpPr>
          <p:nvPr/>
        </p:nvCxnSpPr>
        <p:spPr>
          <a:xfrm>
            <a:off x="4870232" y="777298"/>
            <a:ext cx="0" cy="5139558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D043F52E-4646-41E6-AE83-C14EF875256B}"/>
              </a:ext>
            </a:extLst>
          </p:cNvPr>
          <p:cNvSpPr/>
          <p:nvPr/>
        </p:nvSpPr>
        <p:spPr>
          <a:xfrm>
            <a:off x="4146987" y="4477280"/>
            <a:ext cx="1492469" cy="149246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13FBCA-DFC0-4BC5-9796-2A65F56A3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0798" y="4926611"/>
            <a:ext cx="2217684" cy="97960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b="1" dirty="0">
                <a:latin typeface="Century Schoolbook" panose="02040604050505020304" pitchFamily="18" charset="0"/>
              </a:rPr>
              <a:t>2. </a:t>
            </a:r>
            <a:br>
              <a:rPr lang="en-US" sz="3600" b="1" dirty="0">
                <a:latin typeface="Century Schoolbook" panose="02040604050505020304" pitchFamily="18" charset="0"/>
              </a:rPr>
            </a:br>
            <a:endParaRPr lang="en-US" sz="2100" dirty="0"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C3051F-68B0-42AA-953C-8604EA6C16D3}"/>
              </a:ext>
            </a:extLst>
          </p:cNvPr>
          <p:cNvSpPr/>
          <p:nvPr/>
        </p:nvSpPr>
        <p:spPr>
          <a:xfrm>
            <a:off x="4897133" y="1161318"/>
            <a:ext cx="4198257" cy="423451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C4020700-DACA-46B7-B756-FE2F86061898}"/>
              </a:ext>
            </a:extLst>
          </p:cNvPr>
          <p:cNvSpPr/>
          <p:nvPr/>
        </p:nvSpPr>
        <p:spPr>
          <a:xfrm rot="10800000">
            <a:off x="4893222" y="1161318"/>
            <a:ext cx="4225158" cy="423451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CB2A898-F283-476D-83F1-0297769483DA}"/>
              </a:ext>
            </a:extLst>
          </p:cNvPr>
          <p:cNvCxnSpPr/>
          <p:nvPr/>
        </p:nvCxnSpPr>
        <p:spPr>
          <a:xfrm>
            <a:off x="4674476" y="944542"/>
            <a:ext cx="4662651" cy="4668070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9D62FA7B-569D-4CF4-8EA5-F11FB5117953}"/>
              </a:ext>
            </a:extLst>
          </p:cNvPr>
          <p:cNvSpPr/>
          <p:nvPr/>
        </p:nvSpPr>
        <p:spPr>
          <a:xfrm>
            <a:off x="4878777" y="1161317"/>
            <a:ext cx="4225158" cy="4234519"/>
          </a:xfrm>
          <a:prstGeom prst="rtTriangl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E3C3AD1-0811-48DC-8D5F-9F864F8FA584}"/>
              </a:ext>
            </a:extLst>
          </p:cNvPr>
          <p:cNvCxnSpPr>
            <a:cxnSpLocks/>
          </p:cNvCxnSpPr>
          <p:nvPr/>
        </p:nvCxnSpPr>
        <p:spPr>
          <a:xfrm flipV="1">
            <a:off x="5047927" y="2011928"/>
            <a:ext cx="4214648" cy="3185949"/>
          </a:xfrm>
          <a:prstGeom prst="straightConnector1">
            <a:avLst/>
          </a:prstGeom>
          <a:ln w="25400">
            <a:headEnd type="stealth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42D1937D-40EA-4FE7-9535-957792CD84DD}"/>
              </a:ext>
            </a:extLst>
          </p:cNvPr>
          <p:cNvSpPr/>
          <p:nvPr/>
        </p:nvSpPr>
        <p:spPr>
          <a:xfrm rot="13699934">
            <a:off x="4976702" y="4819047"/>
            <a:ext cx="418548" cy="544879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F1EC7D3-A555-4874-B7A3-B8231D07ACCB}"/>
              </a:ext>
            </a:extLst>
          </p:cNvPr>
          <p:cNvSpPr/>
          <p:nvPr/>
        </p:nvSpPr>
        <p:spPr>
          <a:xfrm>
            <a:off x="8512406" y="1201400"/>
            <a:ext cx="1492469" cy="149246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BB7F147-2A7E-4462-AF46-BDBABAD0A90C}"/>
              </a:ext>
            </a:extLst>
          </p:cNvPr>
          <p:cNvSpPr txBox="1">
            <a:spLocks/>
          </p:cNvSpPr>
          <p:nvPr/>
        </p:nvSpPr>
        <p:spPr>
          <a:xfrm>
            <a:off x="2127031" y="2829345"/>
            <a:ext cx="746234" cy="12120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3600" b="1" dirty="0">
                <a:latin typeface="Century Schoolbook" panose="02040604050505020304" pitchFamily="18" charset="0"/>
              </a:rPr>
              <a:t>3. </a:t>
            </a:r>
            <a:br>
              <a:rPr lang="en-US" sz="3600" b="1" dirty="0">
                <a:latin typeface="Century Schoolbook" panose="02040604050505020304" pitchFamily="18" charset="0"/>
              </a:rPr>
            </a:br>
            <a:endParaRPr lang="en-US" sz="2100" dirty="0">
              <a:latin typeface="Century Gothic" panose="020B0502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F22B815-0ADF-49FF-8F05-F3FD5AFB3372}"/>
              </a:ext>
            </a:extLst>
          </p:cNvPr>
          <p:cNvSpPr/>
          <p:nvPr/>
        </p:nvSpPr>
        <p:spPr>
          <a:xfrm>
            <a:off x="2172028" y="2532341"/>
            <a:ext cx="1492469" cy="149246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BE8F9F-DBAD-4140-A9FA-3D7BDD5E5B93}"/>
              </a:ext>
            </a:extLst>
          </p:cNvPr>
          <p:cNvSpPr/>
          <p:nvPr/>
        </p:nvSpPr>
        <p:spPr>
          <a:xfrm>
            <a:off x="4892745" y="1130122"/>
            <a:ext cx="2003535" cy="426762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246107-6079-435C-80E4-2ECDC4585577}"/>
              </a:ext>
            </a:extLst>
          </p:cNvPr>
          <p:cNvSpPr txBox="1"/>
          <p:nvPr/>
        </p:nvSpPr>
        <p:spPr>
          <a:xfrm>
            <a:off x="8871705" y="1490802"/>
            <a:ext cx="17897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atin typeface="Century Schoolbook" panose="02040604050505020304" pitchFamily="18" charset="0"/>
              </a:rPr>
              <a:t>1. </a:t>
            </a:r>
            <a:endParaRPr lang="en-US" sz="36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DE6E5A-1EEB-4FF8-A041-031E70AEFCA7}"/>
              </a:ext>
            </a:extLst>
          </p:cNvPr>
          <p:cNvGrpSpPr/>
          <p:nvPr/>
        </p:nvGrpSpPr>
        <p:grpSpPr>
          <a:xfrm>
            <a:off x="4659553" y="2719221"/>
            <a:ext cx="2141679" cy="1193629"/>
            <a:chOff x="4429876" y="2713334"/>
            <a:chExt cx="2141679" cy="1193629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C9B3EEE-78F2-404A-BDDD-4F995B7CFC4F}"/>
                </a:ext>
              </a:extLst>
            </p:cNvPr>
            <p:cNvSpPr/>
            <p:nvPr/>
          </p:nvSpPr>
          <p:spPr>
            <a:xfrm>
              <a:off x="4429876" y="3236056"/>
              <a:ext cx="146722" cy="14672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5C19808-DBE9-478D-BDB1-F6128C47D73E}"/>
                </a:ext>
              </a:extLst>
            </p:cNvPr>
            <p:cNvGrpSpPr/>
            <p:nvPr/>
          </p:nvGrpSpPr>
          <p:grpSpPr>
            <a:xfrm>
              <a:off x="4750818" y="2713334"/>
              <a:ext cx="1820737" cy="1193629"/>
              <a:chOff x="3053768" y="2726366"/>
              <a:chExt cx="1820737" cy="1193629"/>
            </a:xfrm>
          </p:grpSpPr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868E1DF6-BED4-456C-AB19-286A88BF0481}"/>
                  </a:ext>
                </a:extLst>
              </p:cNvPr>
              <p:cNvCxnSpPr>
                <a:cxnSpLocks/>
              </p:cNvCxnSpPr>
              <p:nvPr/>
            </p:nvCxnSpPr>
            <p:spPr>
              <a:xfrm rot="12988920" flipV="1">
                <a:off x="3053768" y="2726366"/>
                <a:ext cx="1631980" cy="1193629"/>
              </a:xfrm>
              <a:prstGeom prst="straightConnector1">
                <a:avLst/>
              </a:prstGeom>
              <a:ln w="25400">
                <a:headEnd type="stealth"/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" name="Isosceles Triangle 4">
                <a:extLst>
                  <a:ext uri="{FF2B5EF4-FFF2-40B4-BE49-F238E27FC236}">
                    <a16:creationId xmlns:a16="http://schemas.microsoft.com/office/drawing/2014/main" id="{DE2D215C-AFC0-4D70-BDDA-732E345A6F9E}"/>
                  </a:ext>
                </a:extLst>
              </p:cNvPr>
              <p:cNvSpPr/>
              <p:nvPr/>
            </p:nvSpPr>
            <p:spPr>
              <a:xfrm rot="5400000">
                <a:off x="4392792" y="3050741"/>
                <a:ext cx="418548" cy="544879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685700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82D9A1-08F3-491D-A135-D5EBA946AF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918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2362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AAD3D8A-0B8A-41A9-918C-3B5DD76331C9}"/>
              </a:ext>
            </a:extLst>
          </p:cNvPr>
          <p:cNvCxnSpPr>
            <a:cxnSpLocks/>
          </p:cNvCxnSpPr>
          <p:nvPr/>
        </p:nvCxnSpPr>
        <p:spPr>
          <a:xfrm>
            <a:off x="4870232" y="777298"/>
            <a:ext cx="0" cy="5139558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D0C3051F-68B0-42AA-953C-8604EA6C16D3}"/>
              </a:ext>
            </a:extLst>
          </p:cNvPr>
          <p:cNvSpPr/>
          <p:nvPr/>
        </p:nvSpPr>
        <p:spPr>
          <a:xfrm>
            <a:off x="4897133" y="1161318"/>
            <a:ext cx="4198257" cy="423451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C4020700-DACA-46B7-B756-FE2F86061898}"/>
              </a:ext>
            </a:extLst>
          </p:cNvPr>
          <p:cNvSpPr/>
          <p:nvPr/>
        </p:nvSpPr>
        <p:spPr>
          <a:xfrm rot="10800000">
            <a:off x="4893222" y="1161318"/>
            <a:ext cx="4225158" cy="423451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CB2A898-F283-476D-83F1-0297769483DA}"/>
              </a:ext>
            </a:extLst>
          </p:cNvPr>
          <p:cNvCxnSpPr/>
          <p:nvPr/>
        </p:nvCxnSpPr>
        <p:spPr>
          <a:xfrm>
            <a:off x="4674476" y="944542"/>
            <a:ext cx="4662651" cy="4668070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9D62FA7B-569D-4CF4-8EA5-F11FB5117953}"/>
              </a:ext>
            </a:extLst>
          </p:cNvPr>
          <p:cNvSpPr/>
          <p:nvPr/>
        </p:nvSpPr>
        <p:spPr>
          <a:xfrm>
            <a:off x="4878777" y="1161317"/>
            <a:ext cx="4225158" cy="4234519"/>
          </a:xfrm>
          <a:prstGeom prst="rtTriangl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BB7F147-2A7E-4462-AF46-BDBABAD0A90C}"/>
              </a:ext>
            </a:extLst>
          </p:cNvPr>
          <p:cNvSpPr txBox="1">
            <a:spLocks/>
          </p:cNvSpPr>
          <p:nvPr/>
        </p:nvSpPr>
        <p:spPr>
          <a:xfrm>
            <a:off x="1566540" y="2881842"/>
            <a:ext cx="746234" cy="12120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3600" b="1" dirty="0">
                <a:latin typeface="Century Schoolbook" panose="02040604050505020304" pitchFamily="18" charset="0"/>
              </a:rPr>
              <a:t>4. </a:t>
            </a:r>
            <a:br>
              <a:rPr lang="en-US" sz="3600" b="1" dirty="0">
                <a:latin typeface="Century Schoolbook" panose="02040604050505020304" pitchFamily="18" charset="0"/>
              </a:rPr>
            </a:br>
            <a:endParaRPr lang="en-US" sz="2100" dirty="0">
              <a:latin typeface="Century Gothic" panose="020B0502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BE8F9F-DBAD-4140-A9FA-3D7BDD5E5B93}"/>
              </a:ext>
            </a:extLst>
          </p:cNvPr>
          <p:cNvSpPr/>
          <p:nvPr/>
        </p:nvSpPr>
        <p:spPr>
          <a:xfrm>
            <a:off x="2850486" y="1117053"/>
            <a:ext cx="2003535" cy="426762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8813CA7-ABAA-4A02-BF94-BC189389C4F1}"/>
              </a:ext>
            </a:extLst>
          </p:cNvPr>
          <p:cNvGrpSpPr/>
          <p:nvPr/>
        </p:nvGrpSpPr>
        <p:grpSpPr>
          <a:xfrm>
            <a:off x="2410652" y="3069302"/>
            <a:ext cx="2437903" cy="418548"/>
            <a:chOff x="780995" y="5331819"/>
            <a:chExt cx="2437903" cy="418548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868E1DF6-BED4-456C-AB19-286A88BF0481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1122672" y="5519349"/>
              <a:ext cx="2096226" cy="21744"/>
            </a:xfrm>
            <a:prstGeom prst="straightConnector1">
              <a:avLst/>
            </a:prstGeom>
            <a:ln w="25400">
              <a:headEnd type="stealth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DE2D215C-AFC0-4D70-BDDA-732E345A6F9E}"/>
                </a:ext>
              </a:extLst>
            </p:cNvPr>
            <p:cNvSpPr/>
            <p:nvPr/>
          </p:nvSpPr>
          <p:spPr>
            <a:xfrm rot="16200000">
              <a:off x="844161" y="5268653"/>
              <a:ext cx="418548" cy="544879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552048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76A42D-3F58-4FD1-B5C5-F63002697F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7050" r="11494" b="8965"/>
          <a:stretch/>
        </p:blipFill>
        <p:spPr>
          <a:xfrm>
            <a:off x="2506717" y="630620"/>
            <a:ext cx="7178566" cy="575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2381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384A02-3439-49F2-ABE9-444D02527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5602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3A7C34-B391-45EF-8724-3E2D89EE32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9217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2AA5E2-4201-4F8A-9D60-7CC7EFB625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3897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D6D21F-71C0-40DC-AAAC-51B8B2EC7C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2569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89B3D4-4269-4E5C-8BB8-EB2348ED28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5" t="20077" r="21724" b="34559"/>
          <a:stretch/>
        </p:blipFill>
        <p:spPr>
          <a:xfrm>
            <a:off x="756745" y="630621"/>
            <a:ext cx="5486400" cy="31110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7DAB0F-3C50-4377-A822-5E80216744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5" t="15479" r="22069" b="8965"/>
          <a:stretch/>
        </p:blipFill>
        <p:spPr>
          <a:xfrm>
            <a:off x="6589987" y="630621"/>
            <a:ext cx="5244662" cy="518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349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6F787-4602-418E-A8D1-3620395BD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443" y="-897145"/>
            <a:ext cx="3978690" cy="3501197"/>
          </a:xfrm>
        </p:spPr>
        <p:txBody>
          <a:bodyPr/>
          <a:lstStyle/>
          <a:p>
            <a:r>
              <a:rPr lang="en-US" dirty="0"/>
              <a:t>Kaleidoscopes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C9AB66-CEEE-491B-AF54-4FE5CBA85D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35933">
            <a:off x="3340532" y="2756896"/>
            <a:ext cx="5110957" cy="2224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5A59E6-2D3F-4A9D-BC6F-ED6CD4B275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7" r="17812" b="8363"/>
          <a:stretch/>
        </p:blipFill>
        <p:spPr>
          <a:xfrm>
            <a:off x="8303939" y="2123141"/>
            <a:ext cx="3887871" cy="33533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A6193F-095C-4A10-9E72-BDB582832F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3142"/>
            <a:ext cx="3488635" cy="348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4181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34638F-CB5D-43E0-AE01-BFEAA75F47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4" t="14712" r="26552" b="11571"/>
          <a:stretch/>
        </p:blipFill>
        <p:spPr>
          <a:xfrm>
            <a:off x="1755226" y="977462"/>
            <a:ext cx="2795751" cy="50554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43C314-6D7F-475A-B9A9-315BAE82F7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5" t="14253" r="23103" b="12031"/>
          <a:stretch/>
        </p:blipFill>
        <p:spPr>
          <a:xfrm>
            <a:off x="5686096" y="961695"/>
            <a:ext cx="5087007" cy="505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4095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2D37A2-44F7-446D-AC99-6CD10CBBCC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5522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A8EE76-4A33-4515-9A12-4A9356A7E1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4" t="5364" r="20231" b="13717"/>
          <a:stretch/>
        </p:blipFill>
        <p:spPr>
          <a:xfrm>
            <a:off x="3279227" y="893380"/>
            <a:ext cx="5370787" cy="554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9497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EEFDD0-8CEF-4B4F-A070-B1422655AA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350" y="514350"/>
            <a:ext cx="5829300" cy="5829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620E4B4-05B4-466F-876E-5048F8112852}"/>
              </a:ext>
            </a:extLst>
          </p:cNvPr>
          <p:cNvSpPr/>
          <p:nvPr/>
        </p:nvSpPr>
        <p:spPr>
          <a:xfrm>
            <a:off x="3170583" y="506896"/>
            <a:ext cx="5844208" cy="5824330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1977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93CFB3-9F43-4C7E-8898-CC780F256E3D}"/>
              </a:ext>
            </a:extLst>
          </p:cNvPr>
          <p:cNvGrpSpPr/>
          <p:nvPr/>
        </p:nvGrpSpPr>
        <p:grpSpPr>
          <a:xfrm>
            <a:off x="3170583" y="506896"/>
            <a:ext cx="5844208" cy="5836754"/>
            <a:chOff x="3170583" y="506896"/>
            <a:chExt cx="5844208" cy="583675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FEEFDD0-8CEF-4B4F-A070-B1422655A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1350" y="514350"/>
              <a:ext cx="5829300" cy="58293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620E4B4-05B4-466F-876E-5048F8112852}"/>
                </a:ext>
              </a:extLst>
            </p:cNvPr>
            <p:cNvSpPr/>
            <p:nvPr/>
          </p:nvSpPr>
          <p:spPr>
            <a:xfrm>
              <a:off x="3170583" y="506896"/>
              <a:ext cx="5844208" cy="5824330"/>
            </a:xfrm>
            <a:prstGeom prst="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E105CFCF-53B9-4C0C-98C7-A882CBB9BE5A}"/>
              </a:ext>
            </a:extLst>
          </p:cNvPr>
          <p:cNvSpPr/>
          <p:nvPr/>
        </p:nvSpPr>
        <p:spPr>
          <a:xfrm>
            <a:off x="5781875" y="3120258"/>
            <a:ext cx="617483" cy="6174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368EB3C-1BB4-43D7-A450-919053233BC5}"/>
              </a:ext>
            </a:extLst>
          </p:cNvPr>
          <p:cNvSpPr/>
          <p:nvPr/>
        </p:nvSpPr>
        <p:spPr>
          <a:xfrm>
            <a:off x="4357030" y="1690029"/>
            <a:ext cx="3477939" cy="347793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B2BCC6C6-F873-4943-80CA-CA1645000C5A}"/>
              </a:ext>
            </a:extLst>
          </p:cNvPr>
          <p:cNvSpPr/>
          <p:nvPr/>
        </p:nvSpPr>
        <p:spPr>
          <a:xfrm>
            <a:off x="5732476" y="1716164"/>
            <a:ext cx="716280" cy="61748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5522E9F5-9947-4540-8B36-39369434B7F8}"/>
              </a:ext>
            </a:extLst>
          </p:cNvPr>
          <p:cNvSpPr/>
          <p:nvPr/>
        </p:nvSpPr>
        <p:spPr>
          <a:xfrm rot="10800000">
            <a:off x="5732476" y="4550485"/>
            <a:ext cx="716280" cy="61748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9660CFB-C628-4CAF-AE79-BD53E5274182}"/>
              </a:ext>
            </a:extLst>
          </p:cNvPr>
          <p:cNvGrpSpPr/>
          <p:nvPr/>
        </p:nvGrpSpPr>
        <p:grpSpPr>
          <a:xfrm rot="5400000">
            <a:off x="5761694" y="1716164"/>
            <a:ext cx="716280" cy="3451804"/>
            <a:chOff x="5884876" y="1868564"/>
            <a:chExt cx="716280" cy="3451804"/>
          </a:xfrm>
        </p:grpSpPr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97FADFDE-C54C-4BCA-84F3-2D5A043A3C0E}"/>
                </a:ext>
              </a:extLst>
            </p:cNvPr>
            <p:cNvSpPr/>
            <p:nvPr/>
          </p:nvSpPr>
          <p:spPr>
            <a:xfrm>
              <a:off x="5884876" y="1868564"/>
              <a:ext cx="716280" cy="617483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6CFFA358-675B-4ECC-B23D-83E78778586D}"/>
                </a:ext>
              </a:extLst>
            </p:cNvPr>
            <p:cNvSpPr/>
            <p:nvPr/>
          </p:nvSpPr>
          <p:spPr>
            <a:xfrm rot="10800000">
              <a:off x="5884876" y="4702885"/>
              <a:ext cx="716280" cy="617483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027999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93CFB3-9F43-4C7E-8898-CC780F256E3D}"/>
              </a:ext>
            </a:extLst>
          </p:cNvPr>
          <p:cNvGrpSpPr/>
          <p:nvPr/>
        </p:nvGrpSpPr>
        <p:grpSpPr>
          <a:xfrm>
            <a:off x="3170583" y="506896"/>
            <a:ext cx="5844208" cy="5836754"/>
            <a:chOff x="3170583" y="506896"/>
            <a:chExt cx="5844208" cy="583675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FEEFDD0-8CEF-4B4F-A070-B1422655A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1350" y="514350"/>
              <a:ext cx="5829300" cy="58293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620E4B4-05B4-466F-876E-5048F8112852}"/>
                </a:ext>
              </a:extLst>
            </p:cNvPr>
            <p:cNvSpPr/>
            <p:nvPr/>
          </p:nvSpPr>
          <p:spPr>
            <a:xfrm>
              <a:off x="3170583" y="506896"/>
              <a:ext cx="5844208" cy="5824330"/>
            </a:xfrm>
            <a:prstGeom prst="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E105CFCF-53B9-4C0C-98C7-A882CBB9BE5A}"/>
              </a:ext>
            </a:extLst>
          </p:cNvPr>
          <p:cNvSpPr/>
          <p:nvPr/>
        </p:nvSpPr>
        <p:spPr>
          <a:xfrm>
            <a:off x="5781875" y="3120258"/>
            <a:ext cx="617483" cy="6174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368EB3C-1BB4-43D7-A450-919053233BC5}"/>
              </a:ext>
            </a:extLst>
          </p:cNvPr>
          <p:cNvSpPr/>
          <p:nvPr/>
        </p:nvSpPr>
        <p:spPr>
          <a:xfrm>
            <a:off x="4357030" y="1690029"/>
            <a:ext cx="3477939" cy="347793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B2BCC6C6-F873-4943-80CA-CA1645000C5A}"/>
              </a:ext>
            </a:extLst>
          </p:cNvPr>
          <p:cNvSpPr/>
          <p:nvPr/>
        </p:nvSpPr>
        <p:spPr>
          <a:xfrm>
            <a:off x="5732476" y="1716164"/>
            <a:ext cx="716280" cy="61748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5522E9F5-9947-4540-8B36-39369434B7F8}"/>
              </a:ext>
            </a:extLst>
          </p:cNvPr>
          <p:cNvSpPr/>
          <p:nvPr/>
        </p:nvSpPr>
        <p:spPr>
          <a:xfrm rot="10800000">
            <a:off x="5732476" y="4550485"/>
            <a:ext cx="716280" cy="61748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9660CFB-C628-4CAF-AE79-BD53E5274182}"/>
              </a:ext>
            </a:extLst>
          </p:cNvPr>
          <p:cNvGrpSpPr/>
          <p:nvPr/>
        </p:nvGrpSpPr>
        <p:grpSpPr>
          <a:xfrm rot="5400000">
            <a:off x="5761694" y="1716164"/>
            <a:ext cx="716280" cy="3451804"/>
            <a:chOff x="5884876" y="1868564"/>
            <a:chExt cx="716280" cy="3451804"/>
          </a:xfrm>
        </p:grpSpPr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97FADFDE-C54C-4BCA-84F3-2D5A043A3C0E}"/>
                </a:ext>
              </a:extLst>
            </p:cNvPr>
            <p:cNvSpPr/>
            <p:nvPr/>
          </p:nvSpPr>
          <p:spPr>
            <a:xfrm>
              <a:off x="5884876" y="1868564"/>
              <a:ext cx="716280" cy="617483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6CFFA358-675B-4ECC-B23D-83E78778586D}"/>
                </a:ext>
              </a:extLst>
            </p:cNvPr>
            <p:cNvSpPr/>
            <p:nvPr/>
          </p:nvSpPr>
          <p:spPr>
            <a:xfrm rot="10800000">
              <a:off x="5884876" y="4702885"/>
              <a:ext cx="716280" cy="617483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D184736-A8E4-4CCC-B93A-9C8CD78ED3A5}"/>
              </a:ext>
            </a:extLst>
          </p:cNvPr>
          <p:cNvGrpSpPr/>
          <p:nvPr/>
        </p:nvGrpSpPr>
        <p:grpSpPr>
          <a:xfrm rot="16200000">
            <a:off x="3881744" y="1244966"/>
            <a:ext cx="4404852" cy="4444074"/>
            <a:chOff x="3881744" y="1244966"/>
            <a:chExt cx="4404852" cy="4444074"/>
          </a:xfrm>
        </p:grpSpPr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82A558B0-5CDA-447C-B9D1-ABED9306F95F}"/>
                </a:ext>
              </a:extLst>
            </p:cNvPr>
            <p:cNvSpPr/>
            <p:nvPr/>
          </p:nvSpPr>
          <p:spPr>
            <a:xfrm rot="8088385">
              <a:off x="7619715" y="5022158"/>
              <a:ext cx="716280" cy="617483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36207ECF-3864-48EF-915F-408E4BA4F62C}"/>
                </a:ext>
              </a:extLst>
            </p:cNvPr>
            <p:cNvSpPr/>
            <p:nvPr/>
          </p:nvSpPr>
          <p:spPr>
            <a:xfrm rot="18933861">
              <a:off x="3881744" y="1244966"/>
              <a:ext cx="716280" cy="617483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FE4BF6C-F2D3-4B9F-BE84-EAD3D574DB64}"/>
              </a:ext>
            </a:extLst>
          </p:cNvPr>
          <p:cNvGrpSpPr/>
          <p:nvPr/>
        </p:nvGrpSpPr>
        <p:grpSpPr>
          <a:xfrm>
            <a:off x="3888189" y="1220029"/>
            <a:ext cx="4404852" cy="4444074"/>
            <a:chOff x="3881744" y="1244966"/>
            <a:chExt cx="4404852" cy="4444074"/>
          </a:xfrm>
        </p:grpSpPr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F09F68D9-E942-4D60-933D-6C923F2F88BA}"/>
                </a:ext>
              </a:extLst>
            </p:cNvPr>
            <p:cNvSpPr/>
            <p:nvPr/>
          </p:nvSpPr>
          <p:spPr>
            <a:xfrm rot="8088385">
              <a:off x="7619715" y="5022158"/>
              <a:ext cx="716280" cy="617483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2EEE54C5-F332-42D8-841D-1D20AECA2C97}"/>
                </a:ext>
              </a:extLst>
            </p:cNvPr>
            <p:cNvSpPr/>
            <p:nvPr/>
          </p:nvSpPr>
          <p:spPr>
            <a:xfrm rot="18933861">
              <a:off x="3881744" y="1244966"/>
              <a:ext cx="716280" cy="617483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928362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42FC0-4C43-47A3-AF91-35349CF67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9CCF0F-9A74-4605-BABE-54E43D539C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Create an artwork that shows Radial Design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195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6F787-4602-418E-A8D1-3620395BD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834" y="275673"/>
            <a:ext cx="3978690" cy="1115806"/>
          </a:xfrm>
        </p:spPr>
        <p:txBody>
          <a:bodyPr/>
          <a:lstStyle/>
          <a:p>
            <a:r>
              <a:rPr lang="en-US" dirty="0"/>
              <a:t>Quilts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756366-FFF4-430B-8A01-4A3CF05D6D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863" y="629202"/>
            <a:ext cx="5778500" cy="577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590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E49E0-7D6A-467F-855B-374A314EC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478" y="1706907"/>
            <a:ext cx="4747591" cy="3849066"/>
          </a:xfrm>
        </p:spPr>
        <p:txBody>
          <a:bodyPr/>
          <a:lstStyle/>
          <a:p>
            <a:r>
              <a:rPr lang="en-US" dirty="0"/>
              <a:t>Pacific Northwest Indian Art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0C4AFE-BF64-4FAC-9B8B-C42545C480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774" y="294861"/>
            <a:ext cx="6493565" cy="649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289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E49E0-7D6A-467F-855B-374A314EC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591" y="712994"/>
            <a:ext cx="7600122" cy="519458"/>
          </a:xfrm>
        </p:spPr>
        <p:txBody>
          <a:bodyPr>
            <a:normAutofit fontScale="90000"/>
          </a:bodyPr>
          <a:lstStyle/>
          <a:p>
            <a:r>
              <a:rPr lang="en-US" dirty="0"/>
              <a:t>Indian Mandalas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EB4B81-D7B5-4B5D-8084-224C967FCB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351" y="0"/>
            <a:ext cx="5148649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55B0C3-B167-46A6-9D79-4F0D683F72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0" t="14637" r="5942" b="14058"/>
          <a:stretch/>
        </p:blipFill>
        <p:spPr>
          <a:xfrm>
            <a:off x="937591" y="1472039"/>
            <a:ext cx="5679041" cy="367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424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D749A-6212-4782-B2DD-46982B5AF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 Art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FED897-6E4C-42A2-9674-A7E06103C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044" y="254000"/>
            <a:ext cx="6350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170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93CFB3-9F43-4C7E-8898-CC780F256E3D}"/>
              </a:ext>
            </a:extLst>
          </p:cNvPr>
          <p:cNvGrpSpPr/>
          <p:nvPr/>
        </p:nvGrpSpPr>
        <p:grpSpPr>
          <a:xfrm>
            <a:off x="3170583" y="506896"/>
            <a:ext cx="5844208" cy="5836754"/>
            <a:chOff x="3170583" y="506896"/>
            <a:chExt cx="5844208" cy="583675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FEEFDD0-8CEF-4B4F-A070-B1422655A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1350" y="514350"/>
              <a:ext cx="5829300" cy="58293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620E4B4-05B4-466F-876E-5048F8112852}"/>
                </a:ext>
              </a:extLst>
            </p:cNvPr>
            <p:cNvSpPr/>
            <p:nvPr/>
          </p:nvSpPr>
          <p:spPr>
            <a:xfrm>
              <a:off x="3170583" y="506896"/>
              <a:ext cx="5844208" cy="5824330"/>
            </a:xfrm>
            <a:prstGeom prst="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E105CFCF-53B9-4C0C-98C7-A882CBB9BE5A}"/>
              </a:ext>
            </a:extLst>
          </p:cNvPr>
          <p:cNvSpPr/>
          <p:nvPr/>
        </p:nvSpPr>
        <p:spPr>
          <a:xfrm>
            <a:off x="5781875" y="3120258"/>
            <a:ext cx="617483" cy="6174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368EB3C-1BB4-43D7-A450-919053233BC5}"/>
              </a:ext>
            </a:extLst>
          </p:cNvPr>
          <p:cNvSpPr/>
          <p:nvPr/>
        </p:nvSpPr>
        <p:spPr>
          <a:xfrm>
            <a:off x="4357030" y="1690029"/>
            <a:ext cx="3477939" cy="347793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B2BCC6C6-F873-4943-80CA-CA1645000C5A}"/>
              </a:ext>
            </a:extLst>
          </p:cNvPr>
          <p:cNvSpPr/>
          <p:nvPr/>
        </p:nvSpPr>
        <p:spPr>
          <a:xfrm>
            <a:off x="5732476" y="1716164"/>
            <a:ext cx="716280" cy="61748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5522E9F5-9947-4540-8B36-39369434B7F8}"/>
              </a:ext>
            </a:extLst>
          </p:cNvPr>
          <p:cNvSpPr/>
          <p:nvPr/>
        </p:nvSpPr>
        <p:spPr>
          <a:xfrm rot="10800000">
            <a:off x="5732476" y="4550485"/>
            <a:ext cx="716280" cy="61748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9660CFB-C628-4CAF-AE79-BD53E5274182}"/>
              </a:ext>
            </a:extLst>
          </p:cNvPr>
          <p:cNvGrpSpPr/>
          <p:nvPr/>
        </p:nvGrpSpPr>
        <p:grpSpPr>
          <a:xfrm rot="5400000">
            <a:off x="5761694" y="1716164"/>
            <a:ext cx="716280" cy="3451804"/>
            <a:chOff x="5884876" y="1868564"/>
            <a:chExt cx="716280" cy="3451804"/>
          </a:xfrm>
        </p:grpSpPr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97FADFDE-C54C-4BCA-84F3-2D5A043A3C0E}"/>
                </a:ext>
              </a:extLst>
            </p:cNvPr>
            <p:cNvSpPr/>
            <p:nvPr/>
          </p:nvSpPr>
          <p:spPr>
            <a:xfrm>
              <a:off x="5884876" y="1868564"/>
              <a:ext cx="716280" cy="617483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6CFFA358-675B-4ECC-B23D-83E78778586D}"/>
                </a:ext>
              </a:extLst>
            </p:cNvPr>
            <p:cNvSpPr/>
            <p:nvPr/>
          </p:nvSpPr>
          <p:spPr>
            <a:xfrm rot="10800000">
              <a:off x="5884876" y="4702885"/>
              <a:ext cx="716280" cy="617483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498113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EEFDD0-8CEF-4B4F-A070-B1422655AA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350" y="514350"/>
            <a:ext cx="5829300" cy="5829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620E4B4-05B4-466F-876E-5048F8112852}"/>
              </a:ext>
            </a:extLst>
          </p:cNvPr>
          <p:cNvSpPr/>
          <p:nvPr/>
        </p:nvSpPr>
        <p:spPr>
          <a:xfrm>
            <a:off x="3170583" y="506896"/>
            <a:ext cx="5844208" cy="5824330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105CFCF-53B9-4C0C-98C7-A882CBB9BE5A}"/>
              </a:ext>
            </a:extLst>
          </p:cNvPr>
          <p:cNvSpPr/>
          <p:nvPr/>
        </p:nvSpPr>
        <p:spPr>
          <a:xfrm>
            <a:off x="5781875" y="3120258"/>
            <a:ext cx="617483" cy="61748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368EB3C-1BB4-43D7-A450-919053233BC5}"/>
              </a:ext>
            </a:extLst>
          </p:cNvPr>
          <p:cNvSpPr/>
          <p:nvPr/>
        </p:nvSpPr>
        <p:spPr>
          <a:xfrm>
            <a:off x="4357030" y="1690029"/>
            <a:ext cx="3477939" cy="3477939"/>
          </a:xfrm>
          <a:prstGeom prst="ellipse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B2BCC6C6-F873-4943-80CA-CA1645000C5A}"/>
              </a:ext>
            </a:extLst>
          </p:cNvPr>
          <p:cNvSpPr/>
          <p:nvPr/>
        </p:nvSpPr>
        <p:spPr>
          <a:xfrm>
            <a:off x="5732476" y="1716164"/>
            <a:ext cx="716280" cy="61748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5522E9F5-9947-4540-8B36-39369434B7F8}"/>
              </a:ext>
            </a:extLst>
          </p:cNvPr>
          <p:cNvSpPr/>
          <p:nvPr/>
        </p:nvSpPr>
        <p:spPr>
          <a:xfrm rot="10800000">
            <a:off x="5732476" y="4550485"/>
            <a:ext cx="716280" cy="61748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9660CFB-C628-4CAF-AE79-BD53E5274182}"/>
              </a:ext>
            </a:extLst>
          </p:cNvPr>
          <p:cNvGrpSpPr/>
          <p:nvPr/>
        </p:nvGrpSpPr>
        <p:grpSpPr>
          <a:xfrm rot="5400000">
            <a:off x="5761694" y="1716164"/>
            <a:ext cx="716280" cy="3451804"/>
            <a:chOff x="5884876" y="1868564"/>
            <a:chExt cx="716280" cy="3451804"/>
          </a:xfrm>
        </p:grpSpPr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97FADFDE-C54C-4BCA-84F3-2D5A043A3C0E}"/>
                </a:ext>
              </a:extLst>
            </p:cNvPr>
            <p:cNvSpPr/>
            <p:nvPr/>
          </p:nvSpPr>
          <p:spPr>
            <a:xfrm>
              <a:off x="5884876" y="1868564"/>
              <a:ext cx="716280" cy="617483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6CFFA358-675B-4ECC-B23D-83E78778586D}"/>
                </a:ext>
              </a:extLst>
            </p:cNvPr>
            <p:cNvSpPr/>
            <p:nvPr/>
          </p:nvSpPr>
          <p:spPr>
            <a:xfrm rot="10800000">
              <a:off x="5884876" y="4702885"/>
              <a:ext cx="716280" cy="617483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82A558B0-5CDA-447C-B9D1-ABED9306F95F}"/>
              </a:ext>
            </a:extLst>
          </p:cNvPr>
          <p:cNvSpPr/>
          <p:nvPr/>
        </p:nvSpPr>
        <p:spPr>
          <a:xfrm rot="2688385">
            <a:off x="7601756" y="1226573"/>
            <a:ext cx="716280" cy="617483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36207ECF-3864-48EF-915F-408E4BA4F62C}"/>
              </a:ext>
            </a:extLst>
          </p:cNvPr>
          <p:cNvSpPr/>
          <p:nvPr/>
        </p:nvSpPr>
        <p:spPr>
          <a:xfrm rot="13533861">
            <a:off x="3824565" y="4964545"/>
            <a:ext cx="716280" cy="617483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F09F68D9-E942-4D60-933D-6C923F2F88BA}"/>
              </a:ext>
            </a:extLst>
          </p:cNvPr>
          <p:cNvSpPr/>
          <p:nvPr/>
        </p:nvSpPr>
        <p:spPr>
          <a:xfrm rot="8088385">
            <a:off x="7626160" y="4997221"/>
            <a:ext cx="716280" cy="617483"/>
          </a:xfrm>
          <a:prstGeom prst="triangl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2EEE54C5-F332-42D8-841D-1D20AECA2C97}"/>
              </a:ext>
            </a:extLst>
          </p:cNvPr>
          <p:cNvSpPr/>
          <p:nvPr/>
        </p:nvSpPr>
        <p:spPr>
          <a:xfrm rot="18933861">
            <a:off x="3888189" y="1220029"/>
            <a:ext cx="716280" cy="617483"/>
          </a:xfrm>
          <a:prstGeom prst="triangl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3543"/>
      </p:ext>
    </p:extLst>
  </p:cSld>
  <p:clrMapOvr>
    <a:masterClrMapping/>
  </p:clrMapOvr>
</p:sld>
</file>

<file path=ppt/theme/theme1.xml><?xml version="1.0" encoding="utf-8"?>
<a:theme xmlns:a="http://schemas.openxmlformats.org/drawingml/2006/main" name="FunkyShapesVTI">
  <a:themeElements>
    <a:clrScheme name="Custom 15">
      <a:dk1>
        <a:sysClr val="windowText" lastClr="000000"/>
      </a:dk1>
      <a:lt1>
        <a:sysClr val="window" lastClr="FFFFFF"/>
      </a:lt1>
      <a:dk2>
        <a:srgbClr val="2D2D2D"/>
      </a:dk2>
      <a:lt2>
        <a:srgbClr val="F3FFF8"/>
      </a:lt2>
      <a:accent1>
        <a:srgbClr val="FF80BD"/>
      </a:accent1>
      <a:accent2>
        <a:srgbClr val="1EB9D3"/>
      </a:accent2>
      <a:accent3>
        <a:srgbClr val="21C46B"/>
      </a:accent3>
      <a:accent4>
        <a:srgbClr val="EA9600"/>
      </a:accent4>
      <a:accent5>
        <a:srgbClr val="F43B56"/>
      </a:accent5>
      <a:accent6>
        <a:srgbClr val="4B56E8"/>
      </a:accent6>
      <a:hlink>
        <a:srgbClr val="8F61FF"/>
      </a:hlink>
      <a:folHlink>
        <a:srgbClr val="F900A0"/>
      </a:folHlink>
    </a:clrScheme>
    <a:fontScheme name="Source Sans Pro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yShapesVTI" id="{A7F40C41-3FB2-45B0-B0D6-DFB7FDD9B7AD}" vid="{C49381A0-09CD-46EE-B141-E2CDD87ABFE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</TotalTime>
  <Words>92</Words>
  <Application>Microsoft Office PowerPoint</Application>
  <PresentationFormat>Widescreen</PresentationFormat>
  <Paragraphs>22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Avenir Next LT Pro</vt:lpstr>
      <vt:lpstr>Calibri</vt:lpstr>
      <vt:lpstr>Century Gothic</vt:lpstr>
      <vt:lpstr>Century Schoolbook</vt:lpstr>
      <vt:lpstr>FunkyShapesVTI</vt:lpstr>
      <vt:lpstr>PowerPoint Presentation</vt:lpstr>
      <vt:lpstr>Radial Design</vt:lpstr>
      <vt:lpstr>Kaleidoscopes</vt:lpstr>
      <vt:lpstr>Quilts</vt:lpstr>
      <vt:lpstr>Pacific Northwest Indian Art</vt:lpstr>
      <vt:lpstr>Indian Mandalas</vt:lpstr>
      <vt:lpstr>Op Art</vt:lpstr>
      <vt:lpstr>PowerPoint Presentation</vt:lpstr>
      <vt:lpstr>PowerPoint Presentation</vt:lpstr>
      <vt:lpstr>Challenge</vt:lpstr>
      <vt:lpstr>PowerPoint Presentation</vt:lpstr>
      <vt:lpstr>PowerPoint Presentation</vt:lpstr>
      <vt:lpstr>Starting with a rectangle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Challenge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Radial Symmetry in Op Art</dc:title>
  <dc:creator>rosemarie kaspersen</dc:creator>
  <cp:lastModifiedBy>rosemarie kaspersen</cp:lastModifiedBy>
  <cp:revision>18</cp:revision>
  <cp:lastPrinted>2020-11-18T13:18:56Z</cp:lastPrinted>
  <dcterms:created xsi:type="dcterms:W3CDTF">2020-11-09T21:17:23Z</dcterms:created>
  <dcterms:modified xsi:type="dcterms:W3CDTF">2020-11-18T13:58:17Z</dcterms:modified>
</cp:coreProperties>
</file>